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2" r:id="rId2"/>
  </p:sldMasterIdLst>
  <p:notesMasterIdLst>
    <p:notesMasterId r:id="rId27"/>
  </p:notesMasterIdLst>
  <p:sldIdLst>
    <p:sldId id="396" r:id="rId3"/>
    <p:sldId id="397" r:id="rId4"/>
    <p:sldId id="398" r:id="rId5"/>
    <p:sldId id="399" r:id="rId6"/>
    <p:sldId id="321" r:id="rId7"/>
    <p:sldId id="400" r:id="rId8"/>
    <p:sldId id="322" r:id="rId9"/>
    <p:sldId id="323" r:id="rId10"/>
    <p:sldId id="324" r:id="rId11"/>
    <p:sldId id="331" r:id="rId12"/>
    <p:sldId id="332" r:id="rId13"/>
    <p:sldId id="333" r:id="rId14"/>
    <p:sldId id="327" r:id="rId15"/>
    <p:sldId id="334" r:id="rId16"/>
    <p:sldId id="335" r:id="rId17"/>
    <p:sldId id="401" r:id="rId18"/>
    <p:sldId id="328" r:id="rId19"/>
    <p:sldId id="402" r:id="rId20"/>
    <p:sldId id="338" r:id="rId21"/>
    <p:sldId id="329" r:id="rId22"/>
    <p:sldId id="339" r:id="rId23"/>
    <p:sldId id="340" r:id="rId24"/>
    <p:sldId id="325" r:id="rId25"/>
    <p:sldId id="40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9" d="100"/>
          <a:sy n="79" d="100"/>
        </p:scale>
        <p:origin x="11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46"/>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777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5957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9686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2658FF-6886-493D-B78F-507397C41A1C}"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244333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658FF-6886-493D-B78F-507397C41A1C}"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1105875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2658FF-6886-493D-B78F-507397C41A1C}"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3171260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658FF-6886-493D-B78F-507397C41A1C}"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2665722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2658FF-6886-493D-B78F-507397C41A1C}"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855311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2658FF-6886-493D-B78F-507397C41A1C}"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492221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658FF-6886-493D-B78F-507397C41A1C}"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321360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658FF-6886-493D-B78F-507397C41A1C}"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349799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5625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2658FF-6886-493D-B78F-507397C41A1C}"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44072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658FF-6886-493D-B78F-507397C41A1C}"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436402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658FF-6886-493D-B78F-507397C41A1C}"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976A-AD62-4AED-9B89-9D8323B6EA82}" type="slidenum">
              <a:rPr lang="en-US" smtClean="0"/>
              <a:t>‹#›</a:t>
            </a:fld>
            <a:endParaRPr lang="en-US"/>
          </a:p>
        </p:txBody>
      </p:sp>
    </p:spTree>
    <p:extLst>
      <p:ext uri="{BB962C8B-B14F-4D97-AF65-F5344CB8AC3E}">
        <p14:creationId xmlns:p14="http://schemas.microsoft.com/office/powerpoint/2010/main" val="276911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3E935-E74D-413C-B2D3-A5CAFE25187B}"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421862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3E935-E74D-413C-B2D3-A5CAFE25187B}"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94271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3E935-E74D-413C-B2D3-A5CAFE25187B}"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50327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3E935-E74D-413C-B2D3-A5CAFE25187B}"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0724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3E935-E74D-413C-B2D3-A5CAFE25187B}"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56012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8539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4180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3E935-E74D-413C-B2D3-A5CAFE25187B}" type="datetimeFigureOut">
              <a:rPr lang="en-US" smtClean="0"/>
              <a:t>5/30/2021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A5B79-1615-4B4C-800E-7845CEBDC881}" type="slidenum">
              <a:rPr lang="en-US" smtClean="0"/>
              <a:t>‹#›</a:t>
            </a:fld>
            <a:endParaRPr lang="en-US"/>
          </a:p>
        </p:txBody>
      </p:sp>
    </p:spTree>
    <p:extLst>
      <p:ext uri="{BB962C8B-B14F-4D97-AF65-F5344CB8AC3E}">
        <p14:creationId xmlns:p14="http://schemas.microsoft.com/office/powerpoint/2010/main" val="2819669178"/>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658FF-6886-493D-B78F-507397C41A1C}" type="datetimeFigureOut">
              <a:rPr lang="en-US" smtClean="0"/>
              <a:t>5/30/2021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F976A-AD62-4AED-9B89-9D8323B6EA82}" type="slidenum">
              <a:rPr lang="en-US" smtClean="0"/>
              <a:t>‹#›</a:t>
            </a:fld>
            <a:endParaRPr lang="en-US"/>
          </a:p>
        </p:txBody>
      </p:sp>
    </p:spTree>
    <p:extLst>
      <p:ext uri="{BB962C8B-B14F-4D97-AF65-F5344CB8AC3E}">
        <p14:creationId xmlns:p14="http://schemas.microsoft.com/office/powerpoint/2010/main" val="21847406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7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b="1" dirty="0">
                <a:solidFill>
                  <a:srgbClr val="002060"/>
                </a:solidFill>
                <a:latin typeface="+mn-lt"/>
              </a:rPr>
              <a:t>1. Run Away from God</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4890052"/>
            <a:ext cx="7886700" cy="1868557"/>
          </a:xfrm>
        </p:spPr>
        <p:txBody>
          <a:bodyPr>
            <a:normAutofit fontScale="92500" lnSpcReduction="10000"/>
          </a:bodyPr>
          <a:lstStyle/>
          <a:p>
            <a:pPr marL="0" indent="0">
              <a:buNone/>
            </a:pPr>
            <a:r>
              <a:rPr lang="en-US" b="1" dirty="0"/>
              <a:t>“But Jonah arose to flee to Tarshish from the presence of the Lord. He went down to Joppa, and found a ship going to Tarshish; so he paid the fare, and went down into it, to go with them to Tarshish from the presence of the Lord” (Jonah 1:3).</a:t>
            </a:r>
          </a:p>
        </p:txBody>
      </p:sp>
      <p:pic>
        <p:nvPicPr>
          <p:cNvPr id="4" name="Picture 2" descr="How Far Did Jonah Run? – Ryan Callahan's Blog">
            <a:extLst>
              <a:ext uri="{FF2B5EF4-FFF2-40B4-BE49-F238E27FC236}">
                <a16:creationId xmlns:a16="http://schemas.microsoft.com/office/drawing/2014/main" id="{3CAE0049-4CD9-481A-862E-0F0BE5F75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23" b="22506"/>
          <a:stretch/>
        </p:blipFill>
        <p:spPr bwMode="auto">
          <a:xfrm>
            <a:off x="571500" y="1775795"/>
            <a:ext cx="8001000" cy="283596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10372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b="1" dirty="0">
                <a:solidFill>
                  <a:srgbClr val="002060"/>
                </a:solidFill>
                <a:latin typeface="+mn-lt"/>
              </a:rPr>
              <a:t>1. Run Away from God</a:t>
            </a:r>
          </a:p>
        </p:txBody>
      </p:sp>
      <p:sp>
        <p:nvSpPr>
          <p:cNvPr id="4" name="Content Placeholder 2">
            <a:extLst>
              <a:ext uri="{FF2B5EF4-FFF2-40B4-BE49-F238E27FC236}">
                <a16:creationId xmlns:a16="http://schemas.microsoft.com/office/drawing/2014/main" id="{6E8E8DE7-5DD4-464D-993B-0CB58B78E678}"/>
              </a:ext>
            </a:extLst>
          </p:cNvPr>
          <p:cNvSpPr>
            <a:spLocks noGrp="1"/>
          </p:cNvSpPr>
          <p:nvPr>
            <p:ph idx="1"/>
          </p:nvPr>
        </p:nvSpPr>
        <p:spPr>
          <a:xfrm>
            <a:off x="628650" y="2570921"/>
            <a:ext cx="4102376" cy="3606041"/>
          </a:xfrm>
        </p:spPr>
        <p:txBody>
          <a:bodyPr>
            <a:normAutofit/>
          </a:bodyPr>
          <a:lstStyle/>
          <a:p>
            <a:r>
              <a:rPr lang="en-US" sz="3200" b="1" dirty="0"/>
              <a:t>There is no place we can go to escape the presence of the Lord. </a:t>
            </a:r>
          </a:p>
          <a:p>
            <a:r>
              <a:rPr lang="en-US" sz="3200" b="1" dirty="0"/>
              <a:t>Psalm 139:7-12</a:t>
            </a:r>
          </a:p>
        </p:txBody>
      </p:sp>
      <p:pic>
        <p:nvPicPr>
          <p:cNvPr id="5" name="Picture 2" descr="1,725,414 Earth Stock Photos, Images | Download Earth Pictures on  Depositphotos®">
            <a:extLst>
              <a:ext uri="{FF2B5EF4-FFF2-40B4-BE49-F238E27FC236}">
                <a16:creationId xmlns:a16="http://schemas.microsoft.com/office/drawing/2014/main" id="{61E0ADB1-DFF3-4D8F-AEC4-8D98B0456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241" y="2319130"/>
            <a:ext cx="3052572" cy="331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000" b="1" dirty="0">
                <a:solidFill>
                  <a:srgbClr val="002060"/>
                </a:solidFill>
                <a:latin typeface="+mn-lt"/>
              </a:rPr>
              <a:t>2</a:t>
            </a:r>
            <a:r>
              <a:rPr lang="en-US" b="1" dirty="0">
                <a:solidFill>
                  <a:srgbClr val="002060"/>
                </a:solidFill>
                <a:latin typeface="+mn-lt"/>
              </a:rPr>
              <a:t>. Change God’s Commands</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p:txBody>
          <a:bodyPr>
            <a:normAutofit/>
          </a:bodyPr>
          <a:lstStyle/>
          <a:p>
            <a:endParaRPr lang="en-US" sz="3200" b="1" dirty="0"/>
          </a:p>
        </p:txBody>
      </p:sp>
    </p:spTree>
    <p:extLst>
      <p:ext uri="{BB962C8B-B14F-4D97-AF65-F5344CB8AC3E}">
        <p14:creationId xmlns:p14="http://schemas.microsoft.com/office/powerpoint/2010/main" val="405637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000" b="1" dirty="0">
                <a:solidFill>
                  <a:srgbClr val="002060"/>
                </a:solidFill>
                <a:latin typeface="+mn-lt"/>
              </a:rPr>
              <a:t>2</a:t>
            </a:r>
            <a:r>
              <a:rPr lang="en-US" b="1" dirty="0">
                <a:solidFill>
                  <a:srgbClr val="002060"/>
                </a:solidFill>
                <a:latin typeface="+mn-lt"/>
              </a:rPr>
              <a:t>. Change God’s Commands</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p:txBody>
          <a:bodyPr>
            <a:normAutofit/>
          </a:bodyPr>
          <a:lstStyle/>
          <a:p>
            <a:pPr marL="0" indent="0">
              <a:buNone/>
            </a:pPr>
            <a:endParaRPr lang="en-US" sz="3200" b="1" dirty="0"/>
          </a:p>
          <a:p>
            <a:pPr marL="0" indent="0">
              <a:buNone/>
            </a:pPr>
            <a:r>
              <a:rPr lang="en-US" sz="3200" b="1" dirty="0"/>
              <a:t>“So he prayed to the Lord, and said, ‘Ah, Lord, was not this what I said when I was still in my country? Therefore I fled previously to Tarshish; for I know that You are a gracious and merciful God, slow to anger and abundant in lovingkindness, One who relents from doing harm.’”</a:t>
            </a:r>
          </a:p>
          <a:p>
            <a:pPr marL="0" indent="0" algn="r">
              <a:buNone/>
            </a:pPr>
            <a:r>
              <a:rPr lang="en-US" sz="3200" b="1" dirty="0"/>
              <a:t>Jonah 4:2</a:t>
            </a:r>
          </a:p>
        </p:txBody>
      </p:sp>
    </p:spTree>
    <p:extLst>
      <p:ext uri="{BB962C8B-B14F-4D97-AF65-F5344CB8AC3E}">
        <p14:creationId xmlns:p14="http://schemas.microsoft.com/office/powerpoint/2010/main" val="26005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000" b="1" dirty="0">
                <a:solidFill>
                  <a:srgbClr val="002060"/>
                </a:solidFill>
                <a:latin typeface="+mn-lt"/>
              </a:rPr>
              <a:t>2</a:t>
            </a:r>
            <a:r>
              <a:rPr lang="en-US" b="1" dirty="0">
                <a:solidFill>
                  <a:srgbClr val="002060"/>
                </a:solidFill>
                <a:latin typeface="+mn-lt"/>
              </a:rPr>
              <a:t>. Change God’s Commands</a:t>
            </a:r>
          </a:p>
        </p:txBody>
      </p:sp>
      <p:sp>
        <p:nvSpPr>
          <p:cNvPr id="4" name="Content Placeholder 3">
            <a:extLst>
              <a:ext uri="{FF2B5EF4-FFF2-40B4-BE49-F238E27FC236}">
                <a16:creationId xmlns:a16="http://schemas.microsoft.com/office/drawing/2014/main" id="{E08F3529-D035-4FCD-AF75-D48AC7520568}"/>
              </a:ext>
            </a:extLst>
          </p:cNvPr>
          <p:cNvSpPr>
            <a:spLocks noGrp="1"/>
          </p:cNvSpPr>
          <p:nvPr>
            <p:ph sz="half" idx="1"/>
          </p:nvPr>
        </p:nvSpPr>
        <p:spPr>
          <a:xfrm>
            <a:off x="469626" y="2226365"/>
            <a:ext cx="3886200" cy="3950598"/>
          </a:xfrm>
        </p:spPr>
        <p:txBody>
          <a:bodyPr>
            <a:normAutofit/>
          </a:bodyPr>
          <a:lstStyle/>
          <a:p>
            <a:pPr marL="0" indent="0">
              <a:buNone/>
            </a:pPr>
            <a:r>
              <a:rPr lang="en-US" b="1" dirty="0"/>
              <a:t> Now the word of the Lord came to Jonah the son of </a:t>
            </a:r>
            <a:r>
              <a:rPr lang="en-US" b="1" dirty="0" err="1"/>
              <a:t>Amittai</a:t>
            </a:r>
            <a:r>
              <a:rPr lang="en-US" b="1" dirty="0"/>
              <a:t>, saying, </a:t>
            </a:r>
          </a:p>
          <a:p>
            <a:pPr marL="0" indent="0">
              <a:buNone/>
            </a:pPr>
            <a:r>
              <a:rPr lang="en-US" b="1" dirty="0"/>
              <a:t>“Arise, go to Nineveh, that great city, and cry out against it; for their wickedness has come up before Me.”</a:t>
            </a:r>
          </a:p>
          <a:p>
            <a:pPr marL="0" indent="0" algn="r">
              <a:buNone/>
            </a:pPr>
            <a:r>
              <a:rPr lang="en-US" b="1" dirty="0"/>
              <a:t>Jonah 1:1-2</a:t>
            </a:r>
          </a:p>
        </p:txBody>
      </p:sp>
      <p:sp>
        <p:nvSpPr>
          <p:cNvPr id="5" name="Content Placeholder 4">
            <a:extLst>
              <a:ext uri="{FF2B5EF4-FFF2-40B4-BE49-F238E27FC236}">
                <a16:creationId xmlns:a16="http://schemas.microsoft.com/office/drawing/2014/main" id="{BC25CD29-7864-4BCA-8011-FFE68D243B86}"/>
              </a:ext>
            </a:extLst>
          </p:cNvPr>
          <p:cNvSpPr>
            <a:spLocks noGrp="1"/>
          </p:cNvSpPr>
          <p:nvPr>
            <p:ph sz="half" idx="2"/>
          </p:nvPr>
        </p:nvSpPr>
        <p:spPr>
          <a:xfrm>
            <a:off x="4933946" y="2226363"/>
            <a:ext cx="3886200" cy="3950599"/>
          </a:xfrm>
        </p:spPr>
        <p:txBody>
          <a:bodyPr>
            <a:normAutofit/>
          </a:bodyPr>
          <a:lstStyle/>
          <a:p>
            <a:pPr marL="0" indent="0">
              <a:buNone/>
            </a:pPr>
            <a:endParaRPr lang="en-US" b="1" dirty="0"/>
          </a:p>
        </p:txBody>
      </p:sp>
    </p:spTree>
    <p:extLst>
      <p:ext uri="{BB962C8B-B14F-4D97-AF65-F5344CB8AC3E}">
        <p14:creationId xmlns:p14="http://schemas.microsoft.com/office/powerpoint/2010/main" val="45133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000" b="1" dirty="0">
                <a:solidFill>
                  <a:srgbClr val="002060"/>
                </a:solidFill>
                <a:latin typeface="+mn-lt"/>
              </a:rPr>
              <a:t>2</a:t>
            </a:r>
            <a:r>
              <a:rPr lang="en-US" b="1" dirty="0">
                <a:solidFill>
                  <a:srgbClr val="002060"/>
                </a:solidFill>
                <a:latin typeface="+mn-lt"/>
              </a:rPr>
              <a:t>. Change God’s Commands</a:t>
            </a:r>
          </a:p>
        </p:txBody>
      </p:sp>
      <p:sp>
        <p:nvSpPr>
          <p:cNvPr id="4" name="Content Placeholder 3">
            <a:extLst>
              <a:ext uri="{FF2B5EF4-FFF2-40B4-BE49-F238E27FC236}">
                <a16:creationId xmlns:a16="http://schemas.microsoft.com/office/drawing/2014/main" id="{E08F3529-D035-4FCD-AF75-D48AC7520568}"/>
              </a:ext>
            </a:extLst>
          </p:cNvPr>
          <p:cNvSpPr>
            <a:spLocks noGrp="1"/>
          </p:cNvSpPr>
          <p:nvPr>
            <p:ph sz="half" idx="1"/>
          </p:nvPr>
        </p:nvSpPr>
        <p:spPr>
          <a:xfrm>
            <a:off x="469626" y="2226365"/>
            <a:ext cx="3886200" cy="3950598"/>
          </a:xfrm>
        </p:spPr>
        <p:txBody>
          <a:bodyPr>
            <a:normAutofit/>
          </a:bodyPr>
          <a:lstStyle/>
          <a:p>
            <a:pPr marL="0" indent="0">
              <a:buNone/>
            </a:pPr>
            <a:r>
              <a:rPr lang="en-US" b="1" dirty="0"/>
              <a:t> Now the word of the Lord came to Jonah the son of </a:t>
            </a:r>
            <a:r>
              <a:rPr lang="en-US" b="1" dirty="0" err="1"/>
              <a:t>Amittai</a:t>
            </a:r>
            <a:r>
              <a:rPr lang="en-US" b="1" dirty="0"/>
              <a:t>, saying, </a:t>
            </a:r>
          </a:p>
          <a:p>
            <a:pPr marL="0" indent="0">
              <a:buNone/>
            </a:pPr>
            <a:r>
              <a:rPr lang="en-US" b="1" dirty="0"/>
              <a:t>“Arise, go to Nineveh, that great city, and cry out against it; for their wickedness has come up before Me.”</a:t>
            </a:r>
          </a:p>
          <a:p>
            <a:pPr marL="0" indent="0" algn="r">
              <a:buNone/>
            </a:pPr>
            <a:r>
              <a:rPr lang="en-US" b="1" dirty="0"/>
              <a:t>Jonah 1:1-2</a:t>
            </a:r>
          </a:p>
        </p:txBody>
      </p:sp>
      <p:sp>
        <p:nvSpPr>
          <p:cNvPr id="5" name="Content Placeholder 4">
            <a:extLst>
              <a:ext uri="{FF2B5EF4-FFF2-40B4-BE49-F238E27FC236}">
                <a16:creationId xmlns:a16="http://schemas.microsoft.com/office/drawing/2014/main" id="{BC25CD29-7864-4BCA-8011-FFE68D243B86}"/>
              </a:ext>
            </a:extLst>
          </p:cNvPr>
          <p:cNvSpPr>
            <a:spLocks noGrp="1"/>
          </p:cNvSpPr>
          <p:nvPr>
            <p:ph sz="half" idx="2"/>
          </p:nvPr>
        </p:nvSpPr>
        <p:spPr>
          <a:xfrm>
            <a:off x="4933946" y="2226363"/>
            <a:ext cx="3886200" cy="3950599"/>
          </a:xfrm>
        </p:spPr>
        <p:txBody>
          <a:bodyPr>
            <a:normAutofit/>
          </a:bodyPr>
          <a:lstStyle/>
          <a:p>
            <a:pPr marL="0" indent="0">
              <a:buNone/>
            </a:pPr>
            <a:r>
              <a:rPr lang="en-US" b="1" dirty="0"/>
              <a:t> Now the word of the Lord came to Jonah the second time, saying, </a:t>
            </a:r>
          </a:p>
          <a:p>
            <a:pPr marL="0" indent="0">
              <a:buNone/>
            </a:pPr>
            <a:r>
              <a:rPr lang="en-US" b="1" dirty="0"/>
              <a:t>“Arise, go to Nineveh, that great city, and preach to it the message that I tell you.”</a:t>
            </a:r>
          </a:p>
          <a:p>
            <a:pPr marL="0" indent="0" algn="r">
              <a:buNone/>
            </a:pPr>
            <a:r>
              <a:rPr lang="en-US" b="1" dirty="0"/>
              <a:t>Jonah 3:1-2</a:t>
            </a:r>
          </a:p>
        </p:txBody>
      </p:sp>
    </p:spTree>
    <p:extLst>
      <p:ext uri="{BB962C8B-B14F-4D97-AF65-F5344CB8AC3E}">
        <p14:creationId xmlns:p14="http://schemas.microsoft.com/office/powerpoint/2010/main" val="249483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000" b="1" dirty="0">
                <a:solidFill>
                  <a:srgbClr val="002060"/>
                </a:solidFill>
                <a:latin typeface="+mn-lt"/>
              </a:rPr>
              <a:t>2</a:t>
            </a:r>
            <a:r>
              <a:rPr lang="en-US" b="1" dirty="0">
                <a:solidFill>
                  <a:srgbClr val="002060"/>
                </a:solidFill>
                <a:latin typeface="+mn-lt"/>
              </a:rPr>
              <a:t>. Change God’s Commands</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1825625"/>
            <a:ext cx="3810828" cy="4351338"/>
          </a:xfrm>
        </p:spPr>
        <p:txBody>
          <a:bodyPr>
            <a:normAutofit/>
          </a:bodyPr>
          <a:lstStyle/>
          <a:p>
            <a:pPr marL="0" indent="0">
              <a:buNone/>
            </a:pPr>
            <a:endParaRPr lang="en-US" sz="3200" b="1" dirty="0"/>
          </a:p>
          <a:p>
            <a:pPr marL="0" indent="0">
              <a:buNone/>
            </a:pPr>
            <a:r>
              <a:rPr lang="en-US" sz="3200" b="1" dirty="0"/>
              <a:t>“Forever, O Lord, Your word is settled in heaven.” </a:t>
            </a:r>
          </a:p>
          <a:p>
            <a:pPr marL="0" indent="0">
              <a:buNone/>
            </a:pPr>
            <a:r>
              <a:rPr lang="en-US" sz="3200" b="1" dirty="0"/>
              <a:t>Psalm 119:89</a:t>
            </a:r>
          </a:p>
        </p:txBody>
      </p:sp>
      <p:pic>
        <p:nvPicPr>
          <p:cNvPr id="2050" name="Picture 2" descr="Nicholas Benson's 17 things you should know about stone carving | TypeRoom">
            <a:extLst>
              <a:ext uri="{FF2B5EF4-FFF2-40B4-BE49-F238E27FC236}">
                <a16:creationId xmlns:a16="http://schemas.microsoft.com/office/drawing/2014/main" id="{F8A4EBDB-EA72-40A7-B76D-8B74CE170A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4" t="8913" r="33952" b="25392"/>
          <a:stretch/>
        </p:blipFill>
        <p:spPr bwMode="auto">
          <a:xfrm>
            <a:off x="4572000" y="3429000"/>
            <a:ext cx="3644346" cy="25956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normAutofit fontScale="90000"/>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200" b="1" dirty="0">
                <a:solidFill>
                  <a:srgbClr val="002060"/>
                </a:solidFill>
                <a:latin typeface="+mn-lt"/>
              </a:rPr>
              <a:t>3. Escape Wrath Without Repentance</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2173357"/>
            <a:ext cx="7886700" cy="4003605"/>
          </a:xfrm>
        </p:spPr>
        <p:txBody>
          <a:bodyPr/>
          <a:lstStyle/>
          <a:p>
            <a:r>
              <a:rPr lang="en-US" b="1" dirty="0"/>
              <a:t>Nineveh was being punished for their great wickedness (1:2). </a:t>
            </a:r>
          </a:p>
          <a:p>
            <a:r>
              <a:rPr lang="en-US" b="1" dirty="0"/>
              <a:t>They repented (3:10; Matt. 12:41), and God turned back His wrath. </a:t>
            </a:r>
          </a:p>
        </p:txBody>
      </p:sp>
    </p:spTree>
    <p:extLst>
      <p:ext uri="{BB962C8B-B14F-4D97-AF65-F5344CB8AC3E}">
        <p14:creationId xmlns:p14="http://schemas.microsoft.com/office/powerpoint/2010/main" val="6400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normAutofit fontScale="90000"/>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200" b="1" dirty="0">
                <a:solidFill>
                  <a:srgbClr val="002060"/>
                </a:solidFill>
                <a:latin typeface="+mn-lt"/>
              </a:rPr>
              <a:t>3. Escape Wrath Without Repentance</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2332381"/>
            <a:ext cx="7886700" cy="4003605"/>
          </a:xfrm>
        </p:spPr>
        <p:txBody>
          <a:bodyPr>
            <a:normAutofit/>
          </a:bodyPr>
          <a:lstStyle/>
          <a:p>
            <a:pPr marL="0" indent="0">
              <a:buNone/>
            </a:pPr>
            <a:r>
              <a:rPr lang="en-US" b="1" dirty="0"/>
              <a:t>“For the wrath of God is revealed from heaven against all ungodliness and unrighteousness of men, who suppress the truth in unrighteousness.” </a:t>
            </a:r>
          </a:p>
          <a:p>
            <a:pPr marL="0" indent="0" algn="r">
              <a:buNone/>
            </a:pPr>
            <a:r>
              <a:rPr lang="en-US" b="1" dirty="0"/>
              <a:t>Romans 1:18</a:t>
            </a:r>
          </a:p>
          <a:p>
            <a:pPr marL="0" indent="0">
              <a:buNone/>
            </a:pPr>
            <a:endParaRPr lang="en-US" b="1" dirty="0"/>
          </a:p>
          <a:p>
            <a:pPr marL="0" indent="0">
              <a:buNone/>
            </a:pPr>
            <a:r>
              <a:rPr lang="en-US" b="1" dirty="0"/>
              <a:t>“Because of these things the wrath of God is coming upon the sons of disobedience.”</a:t>
            </a:r>
          </a:p>
          <a:p>
            <a:pPr marL="0" indent="0" algn="r">
              <a:buNone/>
            </a:pPr>
            <a:r>
              <a:rPr lang="en-US" b="1" dirty="0"/>
              <a:t>Colossians 3:6</a:t>
            </a:r>
          </a:p>
        </p:txBody>
      </p:sp>
    </p:spTree>
    <p:extLst>
      <p:ext uri="{BB962C8B-B14F-4D97-AF65-F5344CB8AC3E}">
        <p14:creationId xmlns:p14="http://schemas.microsoft.com/office/powerpoint/2010/main" val="162005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normAutofit fontScale="90000"/>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200" b="1" dirty="0">
                <a:solidFill>
                  <a:srgbClr val="002060"/>
                </a:solidFill>
                <a:latin typeface="+mn-lt"/>
              </a:rPr>
              <a:t>3. Escape Wrath Without Repentance</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2266121"/>
            <a:ext cx="7886700" cy="4003605"/>
          </a:xfrm>
        </p:spPr>
        <p:txBody>
          <a:bodyPr/>
          <a:lstStyle/>
          <a:p>
            <a:pPr marL="0" indent="0">
              <a:buNone/>
            </a:pPr>
            <a:r>
              <a:rPr lang="en-US" b="1" dirty="0"/>
              <a:t>“Truly, these times of ignorance God overlooked, but now commands all men everywhere to repent, </a:t>
            </a:r>
          </a:p>
          <a:p>
            <a:pPr marL="0" indent="0">
              <a:buNone/>
            </a:pPr>
            <a:r>
              <a:rPr lang="en-US" b="1" dirty="0"/>
              <a:t>  because He has appointed a day on which He will judge the world in righteousness by the Man whom He has ordained. He has given assurance of this to all by raising Him from the dead.” </a:t>
            </a:r>
          </a:p>
          <a:p>
            <a:pPr marL="0" indent="0" algn="r">
              <a:buNone/>
            </a:pPr>
            <a:r>
              <a:rPr lang="en-US" b="1" dirty="0"/>
              <a:t>Acts 17:30-31</a:t>
            </a:r>
          </a:p>
        </p:txBody>
      </p:sp>
    </p:spTree>
    <p:extLst>
      <p:ext uri="{BB962C8B-B14F-4D97-AF65-F5344CB8AC3E}">
        <p14:creationId xmlns:p14="http://schemas.microsoft.com/office/powerpoint/2010/main" val="36848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jor Messages from the Minor Prophets - Westside Vineyard Church">
            <a:extLst>
              <a:ext uri="{FF2B5EF4-FFF2-40B4-BE49-F238E27FC236}">
                <a16:creationId xmlns:a16="http://schemas.microsoft.com/office/drawing/2014/main" id="{F2A325C2-D4C9-4F51-BBB7-8C356ED32C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 b="6135"/>
          <a:stretch/>
        </p:blipFill>
        <p:spPr bwMode="auto">
          <a:xfrm>
            <a:off x="0" y="243719"/>
            <a:ext cx="9144000" cy="45535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CB52F24-2AEE-4E99-ADDB-D330A0AEFB2A}"/>
              </a:ext>
            </a:extLst>
          </p:cNvPr>
          <p:cNvSpPr>
            <a:spLocks noGrp="1"/>
          </p:cNvSpPr>
          <p:nvPr>
            <p:ph idx="1"/>
          </p:nvPr>
        </p:nvSpPr>
        <p:spPr>
          <a:xfrm>
            <a:off x="628650" y="5075583"/>
            <a:ext cx="7886700" cy="1538698"/>
          </a:xfrm>
        </p:spPr>
        <p:txBody>
          <a:bodyPr>
            <a:normAutofit/>
          </a:bodyPr>
          <a:lstStyle/>
          <a:p>
            <a:pPr marL="0" indent="0" algn="ctr">
              <a:buNone/>
            </a:pPr>
            <a:r>
              <a:rPr lang="en-US" sz="4000" dirty="0">
                <a:effectLst>
                  <a:outerShdw blurRad="50800" dist="38100" dir="2700000" algn="tl" rotWithShape="0">
                    <a:schemeClr val="tx1">
                      <a:lumMod val="75000"/>
                      <a:alpha val="40000"/>
                    </a:schemeClr>
                  </a:outerShdw>
                </a:effectLst>
                <a:latin typeface="Rockwell" panose="02060603020205020403" pitchFamily="18" charset="0"/>
              </a:rPr>
              <a:t>JONAH</a:t>
            </a:r>
          </a:p>
          <a:p>
            <a:pPr marL="0" indent="0" algn="ctr">
              <a:buNone/>
            </a:pPr>
            <a:r>
              <a:rPr lang="en-US" sz="3200" dirty="0">
                <a:effectLst>
                  <a:outerShdw blurRad="50800" dist="38100" dir="2700000" algn="tl" rotWithShape="0">
                    <a:schemeClr val="tx1">
                      <a:lumMod val="75000"/>
                      <a:alpha val="40000"/>
                    </a:schemeClr>
                  </a:outerShdw>
                </a:effectLst>
                <a:latin typeface="Rockwell" panose="02060603020205020403" pitchFamily="18" charset="0"/>
              </a:rPr>
              <a:t>Impossible Things</a:t>
            </a:r>
          </a:p>
        </p:txBody>
      </p:sp>
    </p:spTree>
    <p:extLst>
      <p:ext uri="{BB962C8B-B14F-4D97-AF65-F5344CB8AC3E}">
        <p14:creationId xmlns:p14="http://schemas.microsoft.com/office/powerpoint/2010/main" val="2048307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normAutofit fontScale="90000"/>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100" b="1" dirty="0">
                <a:solidFill>
                  <a:srgbClr val="002060"/>
                </a:solidFill>
                <a:latin typeface="+mn-lt"/>
              </a:rPr>
              <a:t>4. Recruit God to Our Way of Thinking</a:t>
            </a:r>
          </a:p>
        </p:txBody>
      </p:sp>
    </p:spTree>
    <p:extLst>
      <p:ext uri="{BB962C8B-B14F-4D97-AF65-F5344CB8AC3E}">
        <p14:creationId xmlns:p14="http://schemas.microsoft.com/office/powerpoint/2010/main" val="32601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normAutofit fontScale="90000"/>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100" b="1" dirty="0">
                <a:solidFill>
                  <a:srgbClr val="002060"/>
                </a:solidFill>
                <a:latin typeface="+mn-lt"/>
              </a:rPr>
              <a:t>4. Recruit God to Our Way of Thinking</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2014329"/>
            <a:ext cx="7886700" cy="4162633"/>
          </a:xfrm>
        </p:spPr>
        <p:txBody>
          <a:bodyPr/>
          <a:lstStyle/>
          <a:p>
            <a:pPr marL="0" indent="0">
              <a:buNone/>
            </a:pPr>
            <a:r>
              <a:rPr lang="en-US" b="1" dirty="0"/>
              <a:t>“So Jonah went out of the city and sat on the east side of the city. There he made himself a shelter and sat under it in the shade, till he might see what would become of the city.”</a:t>
            </a:r>
          </a:p>
          <a:p>
            <a:pPr marL="0" indent="0">
              <a:buNone/>
            </a:pPr>
            <a:r>
              <a:rPr lang="en-US" b="1" dirty="0"/>
              <a:t>Jonah 4:5</a:t>
            </a:r>
          </a:p>
        </p:txBody>
      </p:sp>
      <p:pic>
        <p:nvPicPr>
          <p:cNvPr id="7170" name="Picture 2" descr="Jonah waits outside of Nineveh. Check out JW.org | Библейские иллюстрации,  Библейское искусство, Христианство">
            <a:extLst>
              <a:ext uri="{FF2B5EF4-FFF2-40B4-BE49-F238E27FC236}">
                <a16:creationId xmlns:a16="http://schemas.microsoft.com/office/drawing/2014/main" id="{A144E9DF-E6BC-4E77-A7F4-9EA937391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191" y="3863671"/>
            <a:ext cx="4805570" cy="288334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4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normAutofit fontScale="90000"/>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sz="4100" b="1" dirty="0">
                <a:solidFill>
                  <a:srgbClr val="002060"/>
                </a:solidFill>
                <a:latin typeface="+mn-lt"/>
              </a:rPr>
              <a:t>4. Recruit God to Our Way of Thinking</a:t>
            </a:r>
          </a:p>
        </p:txBody>
      </p:sp>
      <p:sp>
        <p:nvSpPr>
          <p:cNvPr id="3" name="Content Placeholder 2">
            <a:extLst>
              <a:ext uri="{FF2B5EF4-FFF2-40B4-BE49-F238E27FC236}">
                <a16:creationId xmlns:a16="http://schemas.microsoft.com/office/drawing/2014/main" id="{11EC19CE-28CA-406F-9CC3-D4A3BD5F4AF7}"/>
              </a:ext>
            </a:extLst>
          </p:cNvPr>
          <p:cNvSpPr>
            <a:spLocks noGrp="1"/>
          </p:cNvSpPr>
          <p:nvPr>
            <p:ph idx="1"/>
          </p:nvPr>
        </p:nvSpPr>
        <p:spPr>
          <a:xfrm>
            <a:off x="628650" y="2014329"/>
            <a:ext cx="7886700" cy="4162633"/>
          </a:xfrm>
        </p:spPr>
        <p:txBody>
          <a:bodyPr/>
          <a:lstStyle/>
          <a:p>
            <a:pPr marL="0" indent="0">
              <a:buNone/>
            </a:pPr>
            <a:r>
              <a:rPr lang="en-US" b="1" dirty="0"/>
              <a:t>“So Jonah went out of the city and sat on the east side of the city. There he made himself a shelter and sat under it in the shade, till he might see what would become of the city.”</a:t>
            </a:r>
          </a:p>
          <a:p>
            <a:pPr marL="0" indent="0">
              <a:buNone/>
            </a:pPr>
            <a:r>
              <a:rPr lang="en-US" b="1" dirty="0"/>
              <a:t>Jonah 4:5</a:t>
            </a:r>
          </a:p>
        </p:txBody>
      </p:sp>
      <p:pic>
        <p:nvPicPr>
          <p:cNvPr id="7170" name="Picture 2" descr="Jonah waits outside of Nineveh. Check out JW.org | Библейские иллюстрации,  Библейское искусство, Христианство">
            <a:extLst>
              <a:ext uri="{FF2B5EF4-FFF2-40B4-BE49-F238E27FC236}">
                <a16:creationId xmlns:a16="http://schemas.microsoft.com/office/drawing/2014/main" id="{A144E9DF-E6BC-4E77-A7F4-9EA937391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191" y="3863671"/>
            <a:ext cx="4805570" cy="288334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60DAAA-DF41-477E-9E6F-E69604466499}"/>
              </a:ext>
            </a:extLst>
          </p:cNvPr>
          <p:cNvSpPr/>
          <p:nvPr/>
        </p:nvSpPr>
        <p:spPr>
          <a:xfrm>
            <a:off x="265043" y="1789045"/>
            <a:ext cx="6983896" cy="473268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F9DE54-A9B1-42AC-B8D7-F5637A4DFCFD}"/>
              </a:ext>
            </a:extLst>
          </p:cNvPr>
          <p:cNvSpPr txBox="1"/>
          <p:nvPr/>
        </p:nvSpPr>
        <p:spPr>
          <a:xfrm>
            <a:off x="424070" y="1987791"/>
            <a:ext cx="6639339"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“Then the Lord said, ‘You had compassion on the plant for which you did not work and which you did not cause to grow, which came up overnight and perished overnight.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Should I not have compassion on Nineveh, the great city in which there are more than 120,000 persons who do not know the difference between their right and left hand, as well as many animals?’”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Jonah 4:10-11, NASU</a:t>
            </a:r>
          </a:p>
        </p:txBody>
      </p:sp>
    </p:spTree>
    <p:extLst>
      <p:ext uri="{BB962C8B-B14F-4D97-AF65-F5344CB8AC3E}">
        <p14:creationId xmlns:p14="http://schemas.microsoft.com/office/powerpoint/2010/main" val="146354174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01A-9BB7-4A42-A848-9BB5A67E89C9}"/>
              </a:ext>
            </a:extLst>
          </p:cNvPr>
          <p:cNvSpPr>
            <a:spLocks noGrp="1"/>
          </p:cNvSpPr>
          <p:nvPr>
            <p:ph type="title"/>
          </p:nvPr>
        </p:nvSpPr>
        <p:spPr/>
        <p:txBody>
          <a:bodyPr/>
          <a:lstStyle/>
          <a:p>
            <a:pPr algn="ctr"/>
            <a:r>
              <a:rPr lang="en-US" b="1" dirty="0">
                <a:latin typeface="+mn-lt"/>
              </a:rPr>
              <a:t>Impossible Things</a:t>
            </a:r>
          </a:p>
        </p:txBody>
      </p:sp>
      <p:sp>
        <p:nvSpPr>
          <p:cNvPr id="3" name="Content Placeholder 2">
            <a:extLst>
              <a:ext uri="{FF2B5EF4-FFF2-40B4-BE49-F238E27FC236}">
                <a16:creationId xmlns:a16="http://schemas.microsoft.com/office/drawing/2014/main" id="{94A62151-DB39-401E-842F-F17E4911610E}"/>
              </a:ext>
            </a:extLst>
          </p:cNvPr>
          <p:cNvSpPr>
            <a:spLocks noGrp="1"/>
          </p:cNvSpPr>
          <p:nvPr>
            <p:ph idx="1"/>
          </p:nvPr>
        </p:nvSpPr>
        <p:spPr/>
        <p:txBody>
          <a:bodyPr>
            <a:normAutofit/>
          </a:bodyPr>
          <a:lstStyle/>
          <a:p>
            <a:r>
              <a:rPr lang="en-US" sz="3200" b="1" dirty="0"/>
              <a:t>We Can’t Run Away from God. </a:t>
            </a:r>
          </a:p>
          <a:p>
            <a:r>
              <a:rPr lang="en-US" sz="3200" b="1" dirty="0"/>
              <a:t>We Can’t Change God’s Commands. </a:t>
            </a:r>
          </a:p>
          <a:p>
            <a:r>
              <a:rPr lang="en-US" sz="3200" b="1" dirty="0"/>
              <a:t>We Can’t Escape God’s Wrath Without Repentance. </a:t>
            </a:r>
          </a:p>
          <a:p>
            <a:r>
              <a:rPr lang="en-US" sz="3200" b="1" dirty="0"/>
              <a:t>We Can’t Recruit God to Our Way of Thinking.</a:t>
            </a:r>
          </a:p>
        </p:txBody>
      </p:sp>
    </p:spTree>
    <p:extLst>
      <p:ext uri="{BB962C8B-B14F-4D97-AF65-F5344CB8AC3E}">
        <p14:creationId xmlns:p14="http://schemas.microsoft.com/office/powerpoint/2010/main" val="130611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7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5F11-1FFF-418B-9EF3-3BA494074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0690BB-9EE7-43CF-945E-B38FE7BBF965}"/>
              </a:ext>
            </a:extLst>
          </p:cNvPr>
          <p:cNvSpPr>
            <a:spLocks noGrp="1"/>
          </p:cNvSpPr>
          <p:nvPr>
            <p:ph idx="1"/>
          </p:nvPr>
        </p:nvSpPr>
        <p:spPr/>
        <p:txBody>
          <a:bodyPr/>
          <a:lstStyle/>
          <a:p>
            <a:endParaRPr lang="en-US"/>
          </a:p>
        </p:txBody>
      </p:sp>
      <p:pic>
        <p:nvPicPr>
          <p:cNvPr id="1026" name="Picture 2" descr="Jonah swallowed by a whale | Manchester Ink Link">
            <a:extLst>
              <a:ext uri="{FF2B5EF4-FFF2-40B4-BE49-F238E27FC236}">
                <a16:creationId xmlns:a16="http://schemas.microsoft.com/office/drawing/2014/main" id="{BD13835E-5C2B-4D73-B4D7-AC0B64E07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39161"/>
            <a:ext cx="85725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31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62FFF-D1D6-4E62-8C0D-920FF2991128}"/>
              </a:ext>
            </a:extLst>
          </p:cNvPr>
          <p:cNvSpPr>
            <a:spLocks noGrp="1"/>
          </p:cNvSpPr>
          <p:nvPr>
            <p:ph idx="1"/>
          </p:nvPr>
        </p:nvSpPr>
        <p:spPr>
          <a:xfrm>
            <a:off x="628650" y="569843"/>
            <a:ext cx="7886700" cy="5607120"/>
          </a:xfrm>
        </p:spPr>
        <p:txBody>
          <a:bodyPr>
            <a:normAutofit/>
          </a:bodyPr>
          <a:lstStyle/>
          <a:p>
            <a:pPr marL="0" indent="0">
              <a:buNone/>
            </a:pPr>
            <a:endParaRPr lang="en-US" sz="3200" b="1" dirty="0"/>
          </a:p>
          <a:p>
            <a:pPr marL="0" indent="0">
              <a:buNone/>
            </a:pPr>
            <a:r>
              <a:rPr lang="en-US" sz="3200" b="1" dirty="0"/>
              <a:t>“So he said to them, ‘I am a Hebrew; and I fear the Lord, the God of heaven, who made the sea and the dry land.’” </a:t>
            </a:r>
          </a:p>
          <a:p>
            <a:pPr marL="0" indent="0" algn="r">
              <a:buNone/>
            </a:pPr>
            <a:r>
              <a:rPr lang="en-US" sz="3200" b="1" dirty="0"/>
              <a:t>Jonah 1:9</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4243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62FFF-D1D6-4E62-8C0D-920FF2991128}"/>
              </a:ext>
            </a:extLst>
          </p:cNvPr>
          <p:cNvSpPr>
            <a:spLocks noGrp="1"/>
          </p:cNvSpPr>
          <p:nvPr>
            <p:ph idx="1"/>
          </p:nvPr>
        </p:nvSpPr>
        <p:spPr>
          <a:xfrm>
            <a:off x="628650" y="569843"/>
            <a:ext cx="7886700" cy="5607120"/>
          </a:xfrm>
        </p:spPr>
        <p:txBody>
          <a:bodyPr>
            <a:normAutofit/>
          </a:bodyPr>
          <a:lstStyle/>
          <a:p>
            <a:pPr marL="0" indent="0">
              <a:buNone/>
            </a:pPr>
            <a:endParaRPr lang="en-US" sz="3200" b="1" dirty="0"/>
          </a:p>
          <a:p>
            <a:pPr marL="0" indent="0">
              <a:buNone/>
            </a:pPr>
            <a:r>
              <a:rPr lang="en-US" sz="3200" b="1" dirty="0"/>
              <a:t>“So he said to them, ‘I am a Hebrew; and I fear the Lord, the God of heaven, who made the sea and the dry land.’” </a:t>
            </a:r>
          </a:p>
          <a:p>
            <a:pPr marL="0" indent="0" algn="r">
              <a:buNone/>
            </a:pPr>
            <a:r>
              <a:rPr lang="en-US" sz="3200" b="1" dirty="0"/>
              <a:t>Jonah 1:9</a:t>
            </a:r>
          </a:p>
          <a:p>
            <a:pPr marL="0" indent="0">
              <a:buNone/>
            </a:pPr>
            <a:endParaRPr lang="en-US" sz="3200" b="1" dirty="0"/>
          </a:p>
          <a:p>
            <a:pPr marL="0" indent="0">
              <a:buNone/>
            </a:pPr>
            <a:r>
              <a:rPr lang="en-US" sz="3200" b="1" dirty="0"/>
              <a:t>“By the word of the Lord the heavens were made, and all the host of them by the breath of His mouth.”</a:t>
            </a:r>
          </a:p>
          <a:p>
            <a:pPr marL="0" indent="0" algn="r">
              <a:buNone/>
            </a:pPr>
            <a:r>
              <a:rPr lang="en-US" sz="3200" b="1" dirty="0"/>
              <a:t>Psalm 33:6</a:t>
            </a:r>
          </a:p>
        </p:txBody>
      </p:sp>
    </p:spTree>
    <p:extLst>
      <p:ext uri="{BB962C8B-B14F-4D97-AF65-F5344CB8AC3E}">
        <p14:creationId xmlns:p14="http://schemas.microsoft.com/office/powerpoint/2010/main" val="15034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62FFF-D1D6-4E62-8C0D-920FF2991128}"/>
              </a:ext>
            </a:extLst>
          </p:cNvPr>
          <p:cNvSpPr>
            <a:spLocks noGrp="1"/>
          </p:cNvSpPr>
          <p:nvPr>
            <p:ph idx="1"/>
          </p:nvPr>
        </p:nvSpPr>
        <p:spPr>
          <a:xfrm>
            <a:off x="628650" y="768625"/>
            <a:ext cx="7886700" cy="5751445"/>
          </a:xfrm>
        </p:spPr>
        <p:txBody>
          <a:bodyPr>
            <a:normAutofit/>
          </a:bodyPr>
          <a:lstStyle/>
          <a:p>
            <a:pPr marL="0" indent="0">
              <a:buNone/>
            </a:pPr>
            <a:r>
              <a:rPr lang="en-US" sz="3200" b="1" dirty="0"/>
              <a:t>“Is anything too hard for the Lord? At the appointed time I will return to you, according to the time of life, and Sarah shall have a son.” </a:t>
            </a:r>
          </a:p>
          <a:p>
            <a:pPr marL="0" indent="0" algn="r">
              <a:buNone/>
            </a:pPr>
            <a:r>
              <a:rPr lang="en-US" sz="3200" b="1" dirty="0"/>
              <a:t>Genesis 18:14</a:t>
            </a:r>
          </a:p>
          <a:p>
            <a:pPr marL="0" indent="0">
              <a:buNone/>
            </a:pPr>
            <a:endParaRPr lang="en-US" sz="3200" b="1" dirty="0"/>
          </a:p>
        </p:txBody>
      </p:sp>
    </p:spTree>
    <p:extLst>
      <p:ext uri="{BB962C8B-B14F-4D97-AF65-F5344CB8AC3E}">
        <p14:creationId xmlns:p14="http://schemas.microsoft.com/office/powerpoint/2010/main" val="22275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62FFF-D1D6-4E62-8C0D-920FF2991128}"/>
              </a:ext>
            </a:extLst>
          </p:cNvPr>
          <p:cNvSpPr>
            <a:spLocks noGrp="1"/>
          </p:cNvSpPr>
          <p:nvPr>
            <p:ph idx="1"/>
          </p:nvPr>
        </p:nvSpPr>
        <p:spPr>
          <a:xfrm>
            <a:off x="628650" y="768625"/>
            <a:ext cx="7886700" cy="5751445"/>
          </a:xfrm>
        </p:spPr>
        <p:txBody>
          <a:bodyPr>
            <a:normAutofit/>
          </a:bodyPr>
          <a:lstStyle/>
          <a:p>
            <a:pPr marL="0" indent="0">
              <a:buNone/>
            </a:pPr>
            <a:r>
              <a:rPr lang="en-US" sz="3200" b="1" dirty="0"/>
              <a:t>“Is anything too hard for the Lord? At the appointed time I will return to you, according to the time of life, and Sarah shall have a son.” </a:t>
            </a:r>
          </a:p>
          <a:p>
            <a:pPr marL="0" indent="0" algn="r">
              <a:buNone/>
            </a:pPr>
            <a:r>
              <a:rPr lang="en-US" sz="3200" b="1" dirty="0"/>
              <a:t>Genesis 18:14</a:t>
            </a:r>
          </a:p>
          <a:p>
            <a:pPr marL="0" indent="0">
              <a:buNone/>
            </a:pPr>
            <a:endParaRPr lang="en-US" sz="3200" b="1" dirty="0"/>
          </a:p>
          <a:p>
            <a:pPr marL="0" indent="0">
              <a:buNone/>
            </a:pPr>
            <a:r>
              <a:rPr lang="en-US" sz="3200" b="1" dirty="0"/>
              <a:t>“Ah, Lord God! Behold, You have made the heavens and the earth by Your great power and outstretched arm. There is nothing too hard for You.”</a:t>
            </a:r>
          </a:p>
          <a:p>
            <a:pPr marL="0" indent="0" algn="r">
              <a:buNone/>
            </a:pPr>
            <a:r>
              <a:rPr lang="en-US" sz="3200" b="1" dirty="0"/>
              <a:t>Jeremiah 32:17</a:t>
            </a:r>
          </a:p>
        </p:txBody>
      </p:sp>
    </p:spTree>
    <p:extLst>
      <p:ext uri="{BB962C8B-B14F-4D97-AF65-F5344CB8AC3E}">
        <p14:creationId xmlns:p14="http://schemas.microsoft.com/office/powerpoint/2010/main" val="244743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62FFF-D1D6-4E62-8C0D-920FF2991128}"/>
              </a:ext>
            </a:extLst>
          </p:cNvPr>
          <p:cNvSpPr>
            <a:spLocks noGrp="1"/>
          </p:cNvSpPr>
          <p:nvPr>
            <p:ph idx="1"/>
          </p:nvPr>
        </p:nvSpPr>
        <p:spPr>
          <a:xfrm>
            <a:off x="628650" y="569843"/>
            <a:ext cx="7886700" cy="5607120"/>
          </a:xfrm>
        </p:spPr>
        <p:txBody>
          <a:bodyPr>
            <a:normAutofit/>
          </a:bodyPr>
          <a:lstStyle/>
          <a:p>
            <a:pPr marL="0" indent="0">
              <a:buNone/>
            </a:pPr>
            <a:endParaRPr lang="en-US" sz="3200" b="1" dirty="0"/>
          </a:p>
          <a:p>
            <a:pPr marL="0" indent="0">
              <a:buNone/>
            </a:pPr>
            <a:r>
              <a:rPr lang="en-US" sz="3200" b="1" dirty="0"/>
              <a:t>“Jesus answered and said to them, ‘You are mistaken, not knowing the Scriptures nor the power of God.’” </a:t>
            </a:r>
          </a:p>
          <a:p>
            <a:pPr marL="0" indent="0" algn="r">
              <a:buNone/>
            </a:pPr>
            <a:r>
              <a:rPr lang="en-US" sz="3200" b="1" dirty="0"/>
              <a:t>Matthew 22:29</a:t>
            </a:r>
          </a:p>
        </p:txBody>
      </p:sp>
    </p:spTree>
    <p:extLst>
      <p:ext uri="{BB962C8B-B14F-4D97-AF65-F5344CB8AC3E}">
        <p14:creationId xmlns:p14="http://schemas.microsoft.com/office/powerpoint/2010/main" val="152992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8215-1906-4D53-B999-A8C810E12508}"/>
              </a:ext>
            </a:extLst>
          </p:cNvPr>
          <p:cNvSpPr>
            <a:spLocks noGrp="1"/>
          </p:cNvSpPr>
          <p:nvPr>
            <p:ph type="title"/>
          </p:nvPr>
        </p:nvSpPr>
        <p:spPr/>
        <p:txBody>
          <a:bodyPr/>
          <a:lstStyle/>
          <a:p>
            <a:pPr algn="ctr"/>
            <a:r>
              <a:rPr lang="en-US" sz="4000" b="1" dirty="0">
                <a:solidFill>
                  <a:srgbClr val="002060"/>
                </a:solidFill>
                <a:latin typeface="+mn-lt"/>
              </a:rPr>
              <a:t>It is Impossible to…</a:t>
            </a:r>
            <a:br>
              <a:rPr lang="en-US" sz="4000" b="1" dirty="0">
                <a:solidFill>
                  <a:srgbClr val="002060"/>
                </a:solidFill>
                <a:latin typeface="+mn-lt"/>
              </a:rPr>
            </a:br>
            <a:r>
              <a:rPr lang="en-US" b="1" dirty="0">
                <a:solidFill>
                  <a:srgbClr val="002060"/>
                </a:solidFill>
                <a:latin typeface="+mn-lt"/>
              </a:rPr>
              <a:t>1. Run Away from God</a:t>
            </a:r>
          </a:p>
        </p:txBody>
      </p:sp>
    </p:spTree>
    <p:extLst>
      <p:ext uri="{BB962C8B-B14F-4D97-AF65-F5344CB8AC3E}">
        <p14:creationId xmlns:p14="http://schemas.microsoft.com/office/powerpoint/2010/main" val="890943499"/>
      </p:ext>
    </p:extLst>
  </p:cSld>
  <p:clrMapOvr>
    <a:masterClrMapping/>
  </p:clrMapOvr>
  <p:transition spd="slow">
    <p:push dir="u"/>
  </p:transition>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1022</Words>
  <Application>Microsoft Office PowerPoint</Application>
  <PresentationFormat>On-screen Show (4:3)</PresentationFormat>
  <Paragraphs>75</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Rockwell</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Impossible to… 1. Run Away from God</vt:lpstr>
      <vt:lpstr>It is Impossible to… 1. Run Away from God</vt:lpstr>
      <vt:lpstr>It is Impossible to… 1. Run Away from God</vt:lpstr>
      <vt:lpstr>It is Impossible to… 2. Change God’s Commands</vt:lpstr>
      <vt:lpstr>It is Impossible to… 2. Change God’s Commands</vt:lpstr>
      <vt:lpstr>It is Impossible to… 2. Change God’s Commands</vt:lpstr>
      <vt:lpstr>It is Impossible to… 2. Change God’s Commands</vt:lpstr>
      <vt:lpstr>It is Impossible to… 2. Change God’s Commands</vt:lpstr>
      <vt:lpstr>It is Impossible to… 3. Escape Wrath Without Repentance</vt:lpstr>
      <vt:lpstr>It is Impossible to… 3. Escape Wrath Without Repentance</vt:lpstr>
      <vt:lpstr>It is Impossible to… 3. Escape Wrath Without Repentance</vt:lpstr>
      <vt:lpstr>It is Impossible to… 4. Recruit God to Our Way of Thinking</vt:lpstr>
      <vt:lpstr>It is Impossible to… 4. Recruit God to Our Way of Thinking</vt:lpstr>
      <vt:lpstr>It is Impossible to… 4. Recruit God to Our Way of Thinking</vt:lpstr>
      <vt:lpstr>Impossible Things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48</cp:revision>
  <dcterms:created xsi:type="dcterms:W3CDTF">2008-03-16T18:22:36Z</dcterms:created>
  <dcterms:modified xsi:type="dcterms:W3CDTF">2021-05-30T17:45:36Z</dcterms:modified>
</cp:coreProperties>
</file>