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8" r:id="rId1"/>
    <p:sldMasterId id="2147483702" r:id="rId2"/>
  </p:sldMasterIdLst>
  <p:notesMasterIdLst>
    <p:notesMasterId r:id="rId12"/>
  </p:notesMasterIdLst>
  <p:sldIdLst>
    <p:sldId id="556" r:id="rId3"/>
    <p:sldId id="557" r:id="rId4"/>
    <p:sldId id="558" r:id="rId5"/>
    <p:sldId id="559" r:id="rId6"/>
    <p:sldId id="560" r:id="rId7"/>
    <p:sldId id="561" r:id="rId8"/>
    <p:sldId id="562" r:id="rId9"/>
    <p:sldId id="563" r:id="rId10"/>
    <p:sldId id="55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46" d="100"/>
          <a:sy n="46" d="100"/>
        </p:scale>
        <p:origin x="28" y="9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5/25/2021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57781-2F6A-4BB9-A875-72B893207B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5512-42A3-4545-AD53-24D4740B2A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1933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57781-2F6A-4BB9-A875-72B893207B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5512-42A3-4545-AD53-24D4740B2A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9590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57781-2F6A-4BB9-A875-72B893207B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5512-42A3-4545-AD53-24D4740B2A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72589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010" name="Group 2">
            <a:extLst>
              <a:ext uri="{FF2B5EF4-FFF2-40B4-BE49-F238E27FC236}">
                <a16:creationId xmlns:a16="http://schemas.microsoft.com/office/drawing/2014/main" id="{D82A8847-DC07-4238-BEF2-42CCD38AA76B}"/>
              </a:ext>
            </a:extLst>
          </p:cNvPr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43011" name="Freeform 3">
              <a:extLst>
                <a:ext uri="{FF2B5EF4-FFF2-40B4-BE49-F238E27FC236}">
                  <a16:creationId xmlns:a16="http://schemas.microsoft.com/office/drawing/2014/main" id="{95CD5355-A856-4675-A112-DFF5D66A20C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5740 w 5740"/>
                <a:gd name="T1" fmla="*/ 4316 h 4316"/>
                <a:gd name="T2" fmla="*/ 0 w 5740"/>
                <a:gd name="T3" fmla="*/ 4316 h 4316"/>
                <a:gd name="T4" fmla="*/ 0 w 5740"/>
                <a:gd name="T5" fmla="*/ 0 h 4316"/>
                <a:gd name="T6" fmla="*/ 5740 w 5740"/>
                <a:gd name="T7" fmla="*/ 0 h 4316"/>
                <a:gd name="T8" fmla="*/ 5740 w 5740"/>
                <a:gd name="T9" fmla="*/ 4316 h 4316"/>
                <a:gd name="T10" fmla="*/ 5740 w 5740"/>
                <a:gd name="T11" fmla="*/ 4316 h 4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3012" name="Group 4">
              <a:extLst>
                <a:ext uri="{FF2B5EF4-FFF2-40B4-BE49-F238E27FC236}">
                  <a16:creationId xmlns:a16="http://schemas.microsoft.com/office/drawing/2014/main" id="{7C4ADA33-43CC-4CC0-998C-BF954475F178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43013" name="Oval 5">
                <a:extLst>
                  <a:ext uri="{FF2B5EF4-FFF2-40B4-BE49-F238E27FC236}">
                    <a16:creationId xmlns:a16="http://schemas.microsoft.com/office/drawing/2014/main" id="{C86BE03B-69A8-4B3A-85CA-B5B06F5DA5F8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4" name="Oval 6">
                <a:extLst>
                  <a:ext uri="{FF2B5EF4-FFF2-40B4-BE49-F238E27FC236}">
                    <a16:creationId xmlns:a16="http://schemas.microsoft.com/office/drawing/2014/main" id="{C9CB2D87-1E16-4E36-ABC3-6D17CE6EB8E7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5" name="Oval 7">
                <a:extLst>
                  <a:ext uri="{FF2B5EF4-FFF2-40B4-BE49-F238E27FC236}">
                    <a16:creationId xmlns:a16="http://schemas.microsoft.com/office/drawing/2014/main" id="{42CBECF4-65B9-4A5E-A6C5-DB2508366B3C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6" name="Oval 8">
                <a:extLst>
                  <a:ext uri="{FF2B5EF4-FFF2-40B4-BE49-F238E27FC236}">
                    <a16:creationId xmlns:a16="http://schemas.microsoft.com/office/drawing/2014/main" id="{1293F3F5-B98D-4FCB-BE4F-045236663E33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7" name="Oval 9">
                <a:extLst>
                  <a:ext uri="{FF2B5EF4-FFF2-40B4-BE49-F238E27FC236}">
                    <a16:creationId xmlns:a16="http://schemas.microsoft.com/office/drawing/2014/main" id="{B2621CA9-77F4-425F-B2F9-A0435E3B2973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8" name="Freeform 10">
                <a:extLst>
                  <a:ext uri="{FF2B5EF4-FFF2-40B4-BE49-F238E27FC236}">
                    <a16:creationId xmlns:a16="http://schemas.microsoft.com/office/drawing/2014/main" id="{BEDA559E-DF97-4F1C-83AB-62DAE1FC435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>
                  <a:gd name="T0" fmla="*/ 376 w 382"/>
                  <a:gd name="T1" fmla="*/ 12 h 161"/>
                  <a:gd name="T2" fmla="*/ 257 w 382"/>
                  <a:gd name="T3" fmla="*/ 24 h 161"/>
                  <a:gd name="T4" fmla="*/ 149 w 382"/>
                  <a:gd name="T5" fmla="*/ 54 h 161"/>
                  <a:gd name="T6" fmla="*/ 101 w 382"/>
                  <a:gd name="T7" fmla="*/ 77 h 161"/>
                  <a:gd name="T8" fmla="*/ 59 w 382"/>
                  <a:gd name="T9" fmla="*/ 101 h 161"/>
                  <a:gd name="T10" fmla="*/ 24 w 382"/>
                  <a:gd name="T11" fmla="*/ 131 h 161"/>
                  <a:gd name="T12" fmla="*/ 0 w 382"/>
                  <a:gd name="T13" fmla="*/ 161 h 161"/>
                  <a:gd name="T14" fmla="*/ 0 w 382"/>
                  <a:gd name="T15" fmla="*/ 137 h 161"/>
                  <a:gd name="T16" fmla="*/ 29 w 382"/>
                  <a:gd name="T17" fmla="*/ 107 h 161"/>
                  <a:gd name="T18" fmla="*/ 65 w 382"/>
                  <a:gd name="T19" fmla="*/ 83 h 161"/>
                  <a:gd name="T20" fmla="*/ 155 w 382"/>
                  <a:gd name="T21" fmla="*/ 36 h 161"/>
                  <a:gd name="T22" fmla="*/ 257 w 382"/>
                  <a:gd name="T23" fmla="*/ 12 h 161"/>
                  <a:gd name="T24" fmla="*/ 376 w 382"/>
                  <a:gd name="T25" fmla="*/ 0 h 161"/>
                  <a:gd name="T26" fmla="*/ 376 w 382"/>
                  <a:gd name="T27" fmla="*/ 0 h 161"/>
                  <a:gd name="T28" fmla="*/ 382 w 382"/>
                  <a:gd name="T29" fmla="*/ 0 h 161"/>
                  <a:gd name="T30" fmla="*/ 382 w 382"/>
                  <a:gd name="T31" fmla="*/ 12 h 161"/>
                  <a:gd name="T32" fmla="*/ 376 w 382"/>
                  <a:gd name="T33" fmla="*/ 12 h 161"/>
                  <a:gd name="T34" fmla="*/ 376 w 382"/>
                  <a:gd name="T35" fmla="*/ 12 h 161"/>
                  <a:gd name="T36" fmla="*/ 376 w 382"/>
                  <a:gd name="T37" fmla="*/ 12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9" name="Freeform 11">
                <a:extLst>
                  <a:ext uri="{FF2B5EF4-FFF2-40B4-BE49-F238E27FC236}">
                    <a16:creationId xmlns:a16="http://schemas.microsoft.com/office/drawing/2014/main" id="{A62B2C7E-93C6-4086-8CBC-DD3AFCD793B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>
                  <a:gd name="T0" fmla="*/ 257 w 443"/>
                  <a:gd name="T1" fmla="*/ 54 h 66"/>
                  <a:gd name="T2" fmla="*/ 353 w 443"/>
                  <a:gd name="T3" fmla="*/ 48 h 66"/>
                  <a:gd name="T4" fmla="*/ 443 w 443"/>
                  <a:gd name="T5" fmla="*/ 24 h 66"/>
                  <a:gd name="T6" fmla="*/ 443 w 443"/>
                  <a:gd name="T7" fmla="*/ 36 h 66"/>
                  <a:gd name="T8" fmla="*/ 353 w 443"/>
                  <a:gd name="T9" fmla="*/ 60 h 66"/>
                  <a:gd name="T10" fmla="*/ 257 w 443"/>
                  <a:gd name="T11" fmla="*/ 66 h 66"/>
                  <a:gd name="T12" fmla="*/ 186 w 443"/>
                  <a:gd name="T13" fmla="*/ 60 h 66"/>
                  <a:gd name="T14" fmla="*/ 120 w 443"/>
                  <a:gd name="T15" fmla="*/ 48 h 66"/>
                  <a:gd name="T16" fmla="*/ 60 w 443"/>
                  <a:gd name="T17" fmla="*/ 36 h 66"/>
                  <a:gd name="T18" fmla="*/ 0 w 443"/>
                  <a:gd name="T19" fmla="*/ 12 h 66"/>
                  <a:gd name="T20" fmla="*/ 0 w 443"/>
                  <a:gd name="T21" fmla="*/ 0 h 66"/>
                  <a:gd name="T22" fmla="*/ 54 w 443"/>
                  <a:gd name="T23" fmla="*/ 24 h 66"/>
                  <a:gd name="T24" fmla="*/ 120 w 443"/>
                  <a:gd name="T25" fmla="*/ 36 h 66"/>
                  <a:gd name="T26" fmla="*/ 186 w 443"/>
                  <a:gd name="T27" fmla="*/ 48 h 66"/>
                  <a:gd name="T28" fmla="*/ 257 w 443"/>
                  <a:gd name="T29" fmla="*/ 54 h 66"/>
                  <a:gd name="T30" fmla="*/ 257 w 443"/>
                  <a:gd name="T31" fmla="*/ 54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20" name="Freeform 12">
                <a:extLst>
                  <a:ext uri="{FF2B5EF4-FFF2-40B4-BE49-F238E27FC236}">
                    <a16:creationId xmlns:a16="http://schemas.microsoft.com/office/drawing/2014/main" id="{771B8D15-8054-400E-B24A-5DD05E97A8C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>
                  <a:gd name="T0" fmla="*/ 12 w 89"/>
                  <a:gd name="T1" fmla="*/ 66 h 216"/>
                  <a:gd name="T2" fmla="*/ 18 w 89"/>
                  <a:gd name="T3" fmla="*/ 108 h 216"/>
                  <a:gd name="T4" fmla="*/ 36 w 89"/>
                  <a:gd name="T5" fmla="*/ 144 h 216"/>
                  <a:gd name="T6" fmla="*/ 60 w 89"/>
                  <a:gd name="T7" fmla="*/ 180 h 216"/>
                  <a:gd name="T8" fmla="*/ 89 w 89"/>
                  <a:gd name="T9" fmla="*/ 216 h 216"/>
                  <a:gd name="T10" fmla="*/ 72 w 89"/>
                  <a:gd name="T11" fmla="*/ 216 h 216"/>
                  <a:gd name="T12" fmla="*/ 42 w 89"/>
                  <a:gd name="T13" fmla="*/ 180 h 216"/>
                  <a:gd name="T14" fmla="*/ 18 w 89"/>
                  <a:gd name="T15" fmla="*/ 144 h 216"/>
                  <a:gd name="T16" fmla="*/ 6 w 89"/>
                  <a:gd name="T17" fmla="*/ 108 h 216"/>
                  <a:gd name="T18" fmla="*/ 0 w 89"/>
                  <a:gd name="T19" fmla="*/ 66 h 216"/>
                  <a:gd name="T20" fmla="*/ 0 w 89"/>
                  <a:gd name="T21" fmla="*/ 30 h 216"/>
                  <a:gd name="T22" fmla="*/ 12 w 89"/>
                  <a:gd name="T23" fmla="*/ 0 h 216"/>
                  <a:gd name="T24" fmla="*/ 30 w 89"/>
                  <a:gd name="T25" fmla="*/ 0 h 216"/>
                  <a:gd name="T26" fmla="*/ 18 w 89"/>
                  <a:gd name="T27" fmla="*/ 30 h 216"/>
                  <a:gd name="T28" fmla="*/ 12 w 89"/>
                  <a:gd name="T29" fmla="*/ 66 h 216"/>
                  <a:gd name="T30" fmla="*/ 12 w 89"/>
                  <a:gd name="T31" fmla="*/ 66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21" name="Freeform 13">
                <a:extLst>
                  <a:ext uri="{FF2B5EF4-FFF2-40B4-BE49-F238E27FC236}">
                    <a16:creationId xmlns:a16="http://schemas.microsoft.com/office/drawing/2014/main" id="{2502A94B-F349-4BE3-978D-006417DB3EB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>
                  <a:gd name="T0" fmla="*/ 382 w 747"/>
                  <a:gd name="T1" fmla="*/ 443 h 461"/>
                  <a:gd name="T2" fmla="*/ 311 w 747"/>
                  <a:gd name="T3" fmla="*/ 437 h 461"/>
                  <a:gd name="T4" fmla="*/ 245 w 747"/>
                  <a:gd name="T5" fmla="*/ 425 h 461"/>
                  <a:gd name="T6" fmla="*/ 185 w 747"/>
                  <a:gd name="T7" fmla="*/ 407 h 461"/>
                  <a:gd name="T8" fmla="*/ 131 w 747"/>
                  <a:gd name="T9" fmla="*/ 383 h 461"/>
                  <a:gd name="T10" fmla="*/ 83 w 747"/>
                  <a:gd name="T11" fmla="*/ 347 h 461"/>
                  <a:gd name="T12" fmla="*/ 53 w 747"/>
                  <a:gd name="T13" fmla="*/ 311 h 461"/>
                  <a:gd name="T14" fmla="*/ 30 w 747"/>
                  <a:gd name="T15" fmla="*/ 269 h 461"/>
                  <a:gd name="T16" fmla="*/ 24 w 747"/>
                  <a:gd name="T17" fmla="*/ 227 h 461"/>
                  <a:gd name="T18" fmla="*/ 30 w 747"/>
                  <a:gd name="T19" fmla="*/ 185 h 461"/>
                  <a:gd name="T20" fmla="*/ 53 w 747"/>
                  <a:gd name="T21" fmla="*/ 143 h 461"/>
                  <a:gd name="T22" fmla="*/ 83 w 747"/>
                  <a:gd name="T23" fmla="*/ 107 h 461"/>
                  <a:gd name="T24" fmla="*/ 131 w 747"/>
                  <a:gd name="T25" fmla="*/ 77 h 461"/>
                  <a:gd name="T26" fmla="*/ 185 w 747"/>
                  <a:gd name="T27" fmla="*/ 47 h 461"/>
                  <a:gd name="T28" fmla="*/ 245 w 747"/>
                  <a:gd name="T29" fmla="*/ 30 h 461"/>
                  <a:gd name="T30" fmla="*/ 311 w 747"/>
                  <a:gd name="T31" fmla="*/ 18 h 461"/>
                  <a:gd name="T32" fmla="*/ 382 w 747"/>
                  <a:gd name="T33" fmla="*/ 12 h 461"/>
                  <a:gd name="T34" fmla="*/ 478 w 747"/>
                  <a:gd name="T35" fmla="*/ 18 h 461"/>
                  <a:gd name="T36" fmla="*/ 562 w 747"/>
                  <a:gd name="T37" fmla="*/ 41 h 461"/>
                  <a:gd name="T38" fmla="*/ 562 w 747"/>
                  <a:gd name="T39" fmla="*/ 36 h 461"/>
                  <a:gd name="T40" fmla="*/ 562 w 747"/>
                  <a:gd name="T41" fmla="*/ 30 h 461"/>
                  <a:gd name="T42" fmla="*/ 478 w 747"/>
                  <a:gd name="T43" fmla="*/ 6 h 461"/>
                  <a:gd name="T44" fmla="*/ 382 w 747"/>
                  <a:gd name="T45" fmla="*/ 0 h 461"/>
                  <a:gd name="T46" fmla="*/ 305 w 747"/>
                  <a:gd name="T47" fmla="*/ 6 h 461"/>
                  <a:gd name="T48" fmla="*/ 233 w 747"/>
                  <a:gd name="T49" fmla="*/ 18 h 461"/>
                  <a:gd name="T50" fmla="*/ 167 w 747"/>
                  <a:gd name="T51" fmla="*/ 41 h 461"/>
                  <a:gd name="T52" fmla="*/ 113 w 747"/>
                  <a:gd name="T53" fmla="*/ 65 h 461"/>
                  <a:gd name="T54" fmla="*/ 65 w 747"/>
                  <a:gd name="T55" fmla="*/ 101 h 461"/>
                  <a:gd name="T56" fmla="*/ 30 w 747"/>
                  <a:gd name="T57" fmla="*/ 137 h 461"/>
                  <a:gd name="T58" fmla="*/ 6 w 747"/>
                  <a:gd name="T59" fmla="*/ 179 h 461"/>
                  <a:gd name="T60" fmla="*/ 0 w 747"/>
                  <a:gd name="T61" fmla="*/ 227 h 461"/>
                  <a:gd name="T62" fmla="*/ 6 w 747"/>
                  <a:gd name="T63" fmla="*/ 275 h 461"/>
                  <a:gd name="T64" fmla="*/ 30 w 747"/>
                  <a:gd name="T65" fmla="*/ 317 h 461"/>
                  <a:gd name="T66" fmla="*/ 65 w 747"/>
                  <a:gd name="T67" fmla="*/ 359 h 461"/>
                  <a:gd name="T68" fmla="*/ 113 w 747"/>
                  <a:gd name="T69" fmla="*/ 395 h 461"/>
                  <a:gd name="T70" fmla="*/ 167 w 747"/>
                  <a:gd name="T71" fmla="*/ 419 h 461"/>
                  <a:gd name="T72" fmla="*/ 233 w 747"/>
                  <a:gd name="T73" fmla="*/ 443 h 461"/>
                  <a:gd name="T74" fmla="*/ 305 w 747"/>
                  <a:gd name="T75" fmla="*/ 455 h 461"/>
                  <a:gd name="T76" fmla="*/ 382 w 747"/>
                  <a:gd name="T77" fmla="*/ 461 h 461"/>
                  <a:gd name="T78" fmla="*/ 448 w 747"/>
                  <a:gd name="T79" fmla="*/ 455 h 461"/>
                  <a:gd name="T80" fmla="*/ 508 w 747"/>
                  <a:gd name="T81" fmla="*/ 449 h 461"/>
                  <a:gd name="T82" fmla="*/ 609 w 747"/>
                  <a:gd name="T83" fmla="*/ 413 h 461"/>
                  <a:gd name="T84" fmla="*/ 657 w 747"/>
                  <a:gd name="T85" fmla="*/ 389 h 461"/>
                  <a:gd name="T86" fmla="*/ 693 w 747"/>
                  <a:gd name="T87" fmla="*/ 359 h 461"/>
                  <a:gd name="T88" fmla="*/ 723 w 747"/>
                  <a:gd name="T89" fmla="*/ 329 h 461"/>
                  <a:gd name="T90" fmla="*/ 747 w 747"/>
                  <a:gd name="T91" fmla="*/ 293 h 461"/>
                  <a:gd name="T92" fmla="*/ 741 w 747"/>
                  <a:gd name="T93" fmla="*/ 287 h 461"/>
                  <a:gd name="T94" fmla="*/ 729 w 747"/>
                  <a:gd name="T95" fmla="*/ 281 h 461"/>
                  <a:gd name="T96" fmla="*/ 711 w 747"/>
                  <a:gd name="T97" fmla="*/ 317 h 461"/>
                  <a:gd name="T98" fmla="*/ 681 w 747"/>
                  <a:gd name="T99" fmla="*/ 347 h 461"/>
                  <a:gd name="T100" fmla="*/ 645 w 747"/>
                  <a:gd name="T101" fmla="*/ 377 h 461"/>
                  <a:gd name="T102" fmla="*/ 604 w 747"/>
                  <a:gd name="T103" fmla="*/ 401 h 461"/>
                  <a:gd name="T104" fmla="*/ 502 w 747"/>
                  <a:gd name="T105" fmla="*/ 431 h 461"/>
                  <a:gd name="T106" fmla="*/ 442 w 747"/>
                  <a:gd name="T107" fmla="*/ 443 h 461"/>
                  <a:gd name="T108" fmla="*/ 382 w 747"/>
                  <a:gd name="T109" fmla="*/ 443 h 461"/>
                  <a:gd name="T110" fmla="*/ 382 w 747"/>
                  <a:gd name="T111" fmla="*/ 443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22" name="Freeform 14">
                <a:extLst>
                  <a:ext uri="{FF2B5EF4-FFF2-40B4-BE49-F238E27FC236}">
                    <a16:creationId xmlns:a16="http://schemas.microsoft.com/office/drawing/2014/main" id="{CFB0F9D8-D2B1-4688-B4B7-B291CE0D8EB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>
                  <a:gd name="T0" fmla="*/ 0 w 96"/>
                  <a:gd name="T1" fmla="*/ 0 h 30"/>
                  <a:gd name="T2" fmla="*/ 0 w 96"/>
                  <a:gd name="T3" fmla="*/ 12 h 30"/>
                  <a:gd name="T4" fmla="*/ 48 w 96"/>
                  <a:gd name="T5" fmla="*/ 18 h 30"/>
                  <a:gd name="T6" fmla="*/ 96 w 96"/>
                  <a:gd name="T7" fmla="*/ 30 h 30"/>
                  <a:gd name="T8" fmla="*/ 96 w 96"/>
                  <a:gd name="T9" fmla="*/ 24 h 30"/>
                  <a:gd name="T10" fmla="*/ 96 w 96"/>
                  <a:gd name="T11" fmla="*/ 18 h 30"/>
                  <a:gd name="T12" fmla="*/ 48 w 96"/>
                  <a:gd name="T13" fmla="*/ 12 h 30"/>
                  <a:gd name="T14" fmla="*/ 0 w 96"/>
                  <a:gd name="T15" fmla="*/ 0 h 30"/>
                  <a:gd name="T16" fmla="*/ 0 w 96"/>
                  <a:gd name="T17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23" name="Oval 15">
                <a:extLst>
                  <a:ext uri="{FF2B5EF4-FFF2-40B4-BE49-F238E27FC236}">
                    <a16:creationId xmlns:a16="http://schemas.microsoft.com/office/drawing/2014/main" id="{19A5435A-0701-4C3B-80D2-274C1371EB92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3024" name="Group 16">
              <a:extLst>
                <a:ext uri="{FF2B5EF4-FFF2-40B4-BE49-F238E27FC236}">
                  <a16:creationId xmlns:a16="http://schemas.microsoft.com/office/drawing/2014/main" id="{0E329640-0111-4C89-82CB-8CD37203A4BB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43025" name="Oval 17">
                <a:extLst>
                  <a:ext uri="{FF2B5EF4-FFF2-40B4-BE49-F238E27FC236}">
                    <a16:creationId xmlns:a16="http://schemas.microsoft.com/office/drawing/2014/main" id="{3F2EF626-3730-465B-9EF1-42589EF921A3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26" name="Oval 18">
                <a:extLst>
                  <a:ext uri="{FF2B5EF4-FFF2-40B4-BE49-F238E27FC236}">
                    <a16:creationId xmlns:a16="http://schemas.microsoft.com/office/drawing/2014/main" id="{C11F4459-DF75-4154-8431-9743F8B3437D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27" name="Oval 19">
                <a:extLst>
                  <a:ext uri="{FF2B5EF4-FFF2-40B4-BE49-F238E27FC236}">
                    <a16:creationId xmlns:a16="http://schemas.microsoft.com/office/drawing/2014/main" id="{029BB04C-C0BD-420B-9FE0-370D4462DF04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28" name="Oval 20">
                <a:extLst>
                  <a:ext uri="{FF2B5EF4-FFF2-40B4-BE49-F238E27FC236}">
                    <a16:creationId xmlns:a16="http://schemas.microsoft.com/office/drawing/2014/main" id="{1BD04013-8F02-43EC-AB33-32906FD40003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29" name="Oval 21">
                <a:extLst>
                  <a:ext uri="{FF2B5EF4-FFF2-40B4-BE49-F238E27FC236}">
                    <a16:creationId xmlns:a16="http://schemas.microsoft.com/office/drawing/2014/main" id="{70DE1A49-4212-42D4-AC51-0D288A169330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30" name="Oval 22">
                <a:extLst>
                  <a:ext uri="{FF2B5EF4-FFF2-40B4-BE49-F238E27FC236}">
                    <a16:creationId xmlns:a16="http://schemas.microsoft.com/office/drawing/2014/main" id="{3CC0E550-479D-45DD-92A8-18872EB8ED90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31" name="Oval 23">
                <a:extLst>
                  <a:ext uri="{FF2B5EF4-FFF2-40B4-BE49-F238E27FC236}">
                    <a16:creationId xmlns:a16="http://schemas.microsoft.com/office/drawing/2014/main" id="{5ABD47A8-E167-4A9F-AEC4-043738CA1001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32" name="Oval 24">
                <a:extLst>
                  <a:ext uri="{FF2B5EF4-FFF2-40B4-BE49-F238E27FC236}">
                    <a16:creationId xmlns:a16="http://schemas.microsoft.com/office/drawing/2014/main" id="{E4B40D55-8983-42BD-B3F2-069F653930F6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33" name="Freeform 25">
                <a:extLst>
                  <a:ext uri="{FF2B5EF4-FFF2-40B4-BE49-F238E27FC236}">
                    <a16:creationId xmlns:a16="http://schemas.microsoft.com/office/drawing/2014/main" id="{68995E70-812E-4FFB-8FB0-77339D613C0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>
                  <a:gd name="T0" fmla="*/ 6 w 448"/>
                  <a:gd name="T1" fmla="*/ 6 h 186"/>
                  <a:gd name="T2" fmla="*/ 78 w 448"/>
                  <a:gd name="T3" fmla="*/ 12 h 186"/>
                  <a:gd name="T4" fmla="*/ 150 w 448"/>
                  <a:gd name="T5" fmla="*/ 18 h 186"/>
                  <a:gd name="T6" fmla="*/ 215 w 448"/>
                  <a:gd name="T7" fmla="*/ 36 h 186"/>
                  <a:gd name="T8" fmla="*/ 275 w 448"/>
                  <a:gd name="T9" fmla="*/ 60 h 186"/>
                  <a:gd name="T10" fmla="*/ 329 w 448"/>
                  <a:gd name="T11" fmla="*/ 84 h 186"/>
                  <a:gd name="T12" fmla="*/ 377 w 448"/>
                  <a:gd name="T13" fmla="*/ 114 h 186"/>
                  <a:gd name="T14" fmla="*/ 419 w 448"/>
                  <a:gd name="T15" fmla="*/ 150 h 186"/>
                  <a:gd name="T16" fmla="*/ 448 w 448"/>
                  <a:gd name="T17" fmla="*/ 186 h 186"/>
                  <a:gd name="T18" fmla="*/ 448 w 448"/>
                  <a:gd name="T19" fmla="*/ 162 h 186"/>
                  <a:gd name="T20" fmla="*/ 413 w 448"/>
                  <a:gd name="T21" fmla="*/ 126 h 186"/>
                  <a:gd name="T22" fmla="*/ 371 w 448"/>
                  <a:gd name="T23" fmla="*/ 96 h 186"/>
                  <a:gd name="T24" fmla="*/ 323 w 448"/>
                  <a:gd name="T25" fmla="*/ 66 h 186"/>
                  <a:gd name="T26" fmla="*/ 269 w 448"/>
                  <a:gd name="T27" fmla="*/ 48 h 186"/>
                  <a:gd name="T28" fmla="*/ 144 w 448"/>
                  <a:gd name="T29" fmla="*/ 12 h 186"/>
                  <a:gd name="T30" fmla="*/ 78 w 448"/>
                  <a:gd name="T31" fmla="*/ 6 h 186"/>
                  <a:gd name="T32" fmla="*/ 6 w 448"/>
                  <a:gd name="T33" fmla="*/ 0 h 186"/>
                  <a:gd name="T34" fmla="*/ 0 w 448"/>
                  <a:gd name="T35" fmla="*/ 0 h 186"/>
                  <a:gd name="T36" fmla="*/ 0 w 448"/>
                  <a:gd name="T37" fmla="*/ 0 h 186"/>
                  <a:gd name="T38" fmla="*/ 0 w 448"/>
                  <a:gd name="T39" fmla="*/ 6 h 186"/>
                  <a:gd name="T40" fmla="*/ 0 w 448"/>
                  <a:gd name="T41" fmla="*/ 6 h 186"/>
                  <a:gd name="T42" fmla="*/ 6 w 448"/>
                  <a:gd name="T43" fmla="*/ 6 h 186"/>
                  <a:gd name="T44" fmla="*/ 6 w 448"/>
                  <a:gd name="T45" fmla="*/ 6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34" name="Freeform 26">
                <a:extLst>
                  <a:ext uri="{FF2B5EF4-FFF2-40B4-BE49-F238E27FC236}">
                    <a16:creationId xmlns:a16="http://schemas.microsoft.com/office/drawing/2014/main" id="{9A0276FD-0121-456A-84EE-125DBB0B411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>
                  <a:gd name="T0" fmla="*/ 23 w 890"/>
                  <a:gd name="T1" fmla="*/ 276 h 462"/>
                  <a:gd name="T2" fmla="*/ 29 w 890"/>
                  <a:gd name="T3" fmla="*/ 222 h 462"/>
                  <a:gd name="T4" fmla="*/ 59 w 890"/>
                  <a:gd name="T5" fmla="*/ 174 h 462"/>
                  <a:gd name="T6" fmla="*/ 95 w 890"/>
                  <a:gd name="T7" fmla="*/ 132 h 462"/>
                  <a:gd name="T8" fmla="*/ 149 w 890"/>
                  <a:gd name="T9" fmla="*/ 96 h 462"/>
                  <a:gd name="T10" fmla="*/ 209 w 890"/>
                  <a:gd name="T11" fmla="*/ 60 h 462"/>
                  <a:gd name="T12" fmla="*/ 281 w 890"/>
                  <a:gd name="T13" fmla="*/ 36 h 462"/>
                  <a:gd name="T14" fmla="*/ 364 w 890"/>
                  <a:gd name="T15" fmla="*/ 24 h 462"/>
                  <a:gd name="T16" fmla="*/ 448 w 890"/>
                  <a:gd name="T17" fmla="*/ 18 h 462"/>
                  <a:gd name="T18" fmla="*/ 532 w 890"/>
                  <a:gd name="T19" fmla="*/ 24 h 462"/>
                  <a:gd name="T20" fmla="*/ 609 w 890"/>
                  <a:gd name="T21" fmla="*/ 36 h 462"/>
                  <a:gd name="T22" fmla="*/ 681 w 890"/>
                  <a:gd name="T23" fmla="*/ 60 h 462"/>
                  <a:gd name="T24" fmla="*/ 741 w 890"/>
                  <a:gd name="T25" fmla="*/ 96 h 462"/>
                  <a:gd name="T26" fmla="*/ 795 w 890"/>
                  <a:gd name="T27" fmla="*/ 132 h 462"/>
                  <a:gd name="T28" fmla="*/ 831 w 890"/>
                  <a:gd name="T29" fmla="*/ 174 h 462"/>
                  <a:gd name="T30" fmla="*/ 861 w 890"/>
                  <a:gd name="T31" fmla="*/ 222 h 462"/>
                  <a:gd name="T32" fmla="*/ 867 w 890"/>
                  <a:gd name="T33" fmla="*/ 276 h 462"/>
                  <a:gd name="T34" fmla="*/ 855 w 890"/>
                  <a:gd name="T35" fmla="*/ 330 h 462"/>
                  <a:gd name="T36" fmla="*/ 831 w 890"/>
                  <a:gd name="T37" fmla="*/ 378 h 462"/>
                  <a:gd name="T38" fmla="*/ 783 w 890"/>
                  <a:gd name="T39" fmla="*/ 426 h 462"/>
                  <a:gd name="T40" fmla="*/ 723 w 890"/>
                  <a:gd name="T41" fmla="*/ 462 h 462"/>
                  <a:gd name="T42" fmla="*/ 765 w 890"/>
                  <a:gd name="T43" fmla="*/ 462 h 462"/>
                  <a:gd name="T44" fmla="*/ 819 w 890"/>
                  <a:gd name="T45" fmla="*/ 426 h 462"/>
                  <a:gd name="T46" fmla="*/ 855 w 890"/>
                  <a:gd name="T47" fmla="*/ 378 h 462"/>
                  <a:gd name="T48" fmla="*/ 884 w 890"/>
                  <a:gd name="T49" fmla="*/ 330 h 462"/>
                  <a:gd name="T50" fmla="*/ 890 w 890"/>
                  <a:gd name="T51" fmla="*/ 276 h 462"/>
                  <a:gd name="T52" fmla="*/ 884 w 890"/>
                  <a:gd name="T53" fmla="*/ 222 h 462"/>
                  <a:gd name="T54" fmla="*/ 855 w 890"/>
                  <a:gd name="T55" fmla="*/ 168 h 462"/>
                  <a:gd name="T56" fmla="*/ 813 w 890"/>
                  <a:gd name="T57" fmla="*/ 120 h 462"/>
                  <a:gd name="T58" fmla="*/ 759 w 890"/>
                  <a:gd name="T59" fmla="*/ 84 h 462"/>
                  <a:gd name="T60" fmla="*/ 693 w 890"/>
                  <a:gd name="T61" fmla="*/ 48 h 462"/>
                  <a:gd name="T62" fmla="*/ 621 w 890"/>
                  <a:gd name="T63" fmla="*/ 24 h 462"/>
                  <a:gd name="T64" fmla="*/ 538 w 890"/>
                  <a:gd name="T65" fmla="*/ 6 h 462"/>
                  <a:gd name="T66" fmla="*/ 448 w 890"/>
                  <a:gd name="T67" fmla="*/ 0 h 462"/>
                  <a:gd name="T68" fmla="*/ 358 w 890"/>
                  <a:gd name="T69" fmla="*/ 6 h 462"/>
                  <a:gd name="T70" fmla="*/ 275 w 890"/>
                  <a:gd name="T71" fmla="*/ 24 h 462"/>
                  <a:gd name="T72" fmla="*/ 197 w 890"/>
                  <a:gd name="T73" fmla="*/ 48 h 462"/>
                  <a:gd name="T74" fmla="*/ 131 w 890"/>
                  <a:gd name="T75" fmla="*/ 84 h 462"/>
                  <a:gd name="T76" fmla="*/ 77 w 890"/>
                  <a:gd name="T77" fmla="*/ 120 h 462"/>
                  <a:gd name="T78" fmla="*/ 35 w 890"/>
                  <a:gd name="T79" fmla="*/ 168 h 462"/>
                  <a:gd name="T80" fmla="*/ 12 w 890"/>
                  <a:gd name="T81" fmla="*/ 222 h 462"/>
                  <a:gd name="T82" fmla="*/ 0 w 890"/>
                  <a:gd name="T83" fmla="*/ 276 h 462"/>
                  <a:gd name="T84" fmla="*/ 6 w 890"/>
                  <a:gd name="T85" fmla="*/ 330 h 462"/>
                  <a:gd name="T86" fmla="*/ 35 w 890"/>
                  <a:gd name="T87" fmla="*/ 378 h 462"/>
                  <a:gd name="T88" fmla="*/ 71 w 890"/>
                  <a:gd name="T89" fmla="*/ 426 h 462"/>
                  <a:gd name="T90" fmla="*/ 125 w 890"/>
                  <a:gd name="T91" fmla="*/ 462 h 462"/>
                  <a:gd name="T92" fmla="*/ 167 w 890"/>
                  <a:gd name="T93" fmla="*/ 462 h 462"/>
                  <a:gd name="T94" fmla="*/ 107 w 890"/>
                  <a:gd name="T95" fmla="*/ 426 h 462"/>
                  <a:gd name="T96" fmla="*/ 59 w 890"/>
                  <a:gd name="T97" fmla="*/ 378 h 462"/>
                  <a:gd name="T98" fmla="*/ 35 w 890"/>
                  <a:gd name="T99" fmla="*/ 330 h 462"/>
                  <a:gd name="T100" fmla="*/ 23 w 890"/>
                  <a:gd name="T101" fmla="*/ 276 h 462"/>
                  <a:gd name="T102" fmla="*/ 23 w 890"/>
                  <a:gd name="T103" fmla="*/ 276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35" name="Freeform 27">
                <a:extLst>
                  <a:ext uri="{FF2B5EF4-FFF2-40B4-BE49-F238E27FC236}">
                    <a16:creationId xmlns:a16="http://schemas.microsoft.com/office/drawing/2014/main" id="{F4696EF1-5154-488B-8763-E998C8CEB17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>
                  <a:gd name="T0" fmla="*/ 18 w 406"/>
                  <a:gd name="T1" fmla="*/ 300 h 486"/>
                  <a:gd name="T2" fmla="*/ 24 w 406"/>
                  <a:gd name="T3" fmla="*/ 246 h 486"/>
                  <a:gd name="T4" fmla="*/ 48 w 406"/>
                  <a:gd name="T5" fmla="*/ 198 h 486"/>
                  <a:gd name="T6" fmla="*/ 83 w 406"/>
                  <a:gd name="T7" fmla="*/ 150 h 486"/>
                  <a:gd name="T8" fmla="*/ 131 w 406"/>
                  <a:gd name="T9" fmla="*/ 108 h 486"/>
                  <a:gd name="T10" fmla="*/ 185 w 406"/>
                  <a:gd name="T11" fmla="*/ 72 h 486"/>
                  <a:gd name="T12" fmla="*/ 251 w 406"/>
                  <a:gd name="T13" fmla="*/ 42 h 486"/>
                  <a:gd name="T14" fmla="*/ 329 w 406"/>
                  <a:gd name="T15" fmla="*/ 24 h 486"/>
                  <a:gd name="T16" fmla="*/ 406 w 406"/>
                  <a:gd name="T17" fmla="*/ 6 h 486"/>
                  <a:gd name="T18" fmla="*/ 406 w 406"/>
                  <a:gd name="T19" fmla="*/ 0 h 486"/>
                  <a:gd name="T20" fmla="*/ 323 w 406"/>
                  <a:gd name="T21" fmla="*/ 12 h 486"/>
                  <a:gd name="T22" fmla="*/ 245 w 406"/>
                  <a:gd name="T23" fmla="*/ 36 h 486"/>
                  <a:gd name="T24" fmla="*/ 179 w 406"/>
                  <a:gd name="T25" fmla="*/ 66 h 486"/>
                  <a:gd name="T26" fmla="*/ 119 w 406"/>
                  <a:gd name="T27" fmla="*/ 102 h 486"/>
                  <a:gd name="T28" fmla="*/ 72 w 406"/>
                  <a:gd name="T29" fmla="*/ 144 h 486"/>
                  <a:gd name="T30" fmla="*/ 30 w 406"/>
                  <a:gd name="T31" fmla="*/ 192 h 486"/>
                  <a:gd name="T32" fmla="*/ 6 w 406"/>
                  <a:gd name="T33" fmla="*/ 246 h 486"/>
                  <a:gd name="T34" fmla="*/ 0 w 406"/>
                  <a:gd name="T35" fmla="*/ 300 h 486"/>
                  <a:gd name="T36" fmla="*/ 6 w 406"/>
                  <a:gd name="T37" fmla="*/ 348 h 486"/>
                  <a:gd name="T38" fmla="*/ 30 w 406"/>
                  <a:gd name="T39" fmla="*/ 396 h 486"/>
                  <a:gd name="T40" fmla="*/ 66 w 406"/>
                  <a:gd name="T41" fmla="*/ 444 h 486"/>
                  <a:gd name="T42" fmla="*/ 107 w 406"/>
                  <a:gd name="T43" fmla="*/ 486 h 486"/>
                  <a:gd name="T44" fmla="*/ 131 w 406"/>
                  <a:gd name="T45" fmla="*/ 486 h 486"/>
                  <a:gd name="T46" fmla="*/ 83 w 406"/>
                  <a:gd name="T47" fmla="*/ 450 h 486"/>
                  <a:gd name="T48" fmla="*/ 48 w 406"/>
                  <a:gd name="T49" fmla="*/ 402 h 486"/>
                  <a:gd name="T50" fmla="*/ 24 w 406"/>
                  <a:gd name="T51" fmla="*/ 354 h 486"/>
                  <a:gd name="T52" fmla="*/ 18 w 406"/>
                  <a:gd name="T53" fmla="*/ 300 h 486"/>
                  <a:gd name="T54" fmla="*/ 18 w 406"/>
                  <a:gd name="T55" fmla="*/ 300 h 4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36" name="Freeform 28">
                <a:extLst>
                  <a:ext uri="{FF2B5EF4-FFF2-40B4-BE49-F238E27FC236}">
                    <a16:creationId xmlns:a16="http://schemas.microsoft.com/office/drawing/2014/main" id="{3124A5E8-C9D7-49D7-AD95-2E39134D710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>
                  <a:gd name="T0" fmla="*/ 89 w 107"/>
                  <a:gd name="T1" fmla="*/ 84 h 252"/>
                  <a:gd name="T2" fmla="*/ 83 w 107"/>
                  <a:gd name="T3" fmla="*/ 132 h 252"/>
                  <a:gd name="T4" fmla="*/ 65 w 107"/>
                  <a:gd name="T5" fmla="*/ 174 h 252"/>
                  <a:gd name="T6" fmla="*/ 36 w 107"/>
                  <a:gd name="T7" fmla="*/ 216 h 252"/>
                  <a:gd name="T8" fmla="*/ 0 w 107"/>
                  <a:gd name="T9" fmla="*/ 252 h 252"/>
                  <a:gd name="T10" fmla="*/ 18 w 107"/>
                  <a:gd name="T11" fmla="*/ 252 h 252"/>
                  <a:gd name="T12" fmla="*/ 53 w 107"/>
                  <a:gd name="T13" fmla="*/ 216 h 252"/>
                  <a:gd name="T14" fmla="*/ 83 w 107"/>
                  <a:gd name="T15" fmla="*/ 174 h 252"/>
                  <a:gd name="T16" fmla="*/ 101 w 107"/>
                  <a:gd name="T17" fmla="*/ 132 h 252"/>
                  <a:gd name="T18" fmla="*/ 107 w 107"/>
                  <a:gd name="T19" fmla="*/ 84 h 252"/>
                  <a:gd name="T20" fmla="*/ 101 w 107"/>
                  <a:gd name="T21" fmla="*/ 42 h 252"/>
                  <a:gd name="T22" fmla="*/ 89 w 107"/>
                  <a:gd name="T23" fmla="*/ 0 h 252"/>
                  <a:gd name="T24" fmla="*/ 65 w 107"/>
                  <a:gd name="T25" fmla="*/ 0 h 252"/>
                  <a:gd name="T26" fmla="*/ 83 w 107"/>
                  <a:gd name="T27" fmla="*/ 42 h 252"/>
                  <a:gd name="T28" fmla="*/ 89 w 107"/>
                  <a:gd name="T29" fmla="*/ 84 h 252"/>
                  <a:gd name="T30" fmla="*/ 89 w 107"/>
                  <a:gd name="T31" fmla="*/ 84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37" name="Freeform 29">
                <a:extLst>
                  <a:ext uri="{FF2B5EF4-FFF2-40B4-BE49-F238E27FC236}">
                    <a16:creationId xmlns:a16="http://schemas.microsoft.com/office/drawing/2014/main" id="{21C74381-316E-4980-915F-D5D49DBD17C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38" name="Freeform 30">
                <a:extLst>
                  <a:ext uri="{FF2B5EF4-FFF2-40B4-BE49-F238E27FC236}">
                    <a16:creationId xmlns:a16="http://schemas.microsoft.com/office/drawing/2014/main" id="{3521A78B-ED47-4B70-ABA5-51DCD39611F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39" name="Freeform 31">
                <a:extLst>
                  <a:ext uri="{FF2B5EF4-FFF2-40B4-BE49-F238E27FC236}">
                    <a16:creationId xmlns:a16="http://schemas.microsoft.com/office/drawing/2014/main" id="{D008A32B-C14C-40C1-8E9F-BADA39BB004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>
                  <a:gd name="T0" fmla="*/ 360 w 360"/>
                  <a:gd name="T1" fmla="*/ 365 h 563"/>
                  <a:gd name="T2" fmla="*/ 353 w 360"/>
                  <a:gd name="T3" fmla="*/ 305 h 563"/>
                  <a:gd name="T4" fmla="*/ 335 w 360"/>
                  <a:gd name="T5" fmla="*/ 251 h 563"/>
                  <a:gd name="T6" fmla="*/ 305 w 360"/>
                  <a:gd name="T7" fmla="*/ 204 h 563"/>
                  <a:gd name="T8" fmla="*/ 262 w 360"/>
                  <a:gd name="T9" fmla="*/ 156 h 563"/>
                  <a:gd name="T10" fmla="*/ 213 w 360"/>
                  <a:gd name="T11" fmla="*/ 108 h 563"/>
                  <a:gd name="T12" fmla="*/ 159 w 360"/>
                  <a:gd name="T13" fmla="*/ 66 h 563"/>
                  <a:gd name="T14" fmla="*/ 92 w 360"/>
                  <a:gd name="T15" fmla="*/ 30 h 563"/>
                  <a:gd name="T16" fmla="*/ 19 w 360"/>
                  <a:gd name="T17" fmla="*/ 0 h 563"/>
                  <a:gd name="T18" fmla="*/ 0 w 360"/>
                  <a:gd name="T19" fmla="*/ 12 h 563"/>
                  <a:gd name="T20" fmla="*/ 67 w 360"/>
                  <a:gd name="T21" fmla="*/ 42 h 563"/>
                  <a:gd name="T22" fmla="*/ 134 w 360"/>
                  <a:gd name="T23" fmla="*/ 78 h 563"/>
                  <a:gd name="T24" fmla="*/ 189 w 360"/>
                  <a:gd name="T25" fmla="*/ 114 h 563"/>
                  <a:gd name="T26" fmla="*/ 238 w 360"/>
                  <a:gd name="T27" fmla="*/ 162 h 563"/>
                  <a:gd name="T28" fmla="*/ 274 w 360"/>
                  <a:gd name="T29" fmla="*/ 210 h 563"/>
                  <a:gd name="T30" fmla="*/ 299 w 360"/>
                  <a:gd name="T31" fmla="*/ 257 h 563"/>
                  <a:gd name="T32" fmla="*/ 317 w 360"/>
                  <a:gd name="T33" fmla="*/ 311 h 563"/>
                  <a:gd name="T34" fmla="*/ 323 w 360"/>
                  <a:gd name="T35" fmla="*/ 365 h 563"/>
                  <a:gd name="T36" fmla="*/ 317 w 360"/>
                  <a:gd name="T37" fmla="*/ 419 h 563"/>
                  <a:gd name="T38" fmla="*/ 299 w 360"/>
                  <a:gd name="T39" fmla="*/ 467 h 563"/>
                  <a:gd name="T40" fmla="*/ 274 w 360"/>
                  <a:gd name="T41" fmla="*/ 515 h 563"/>
                  <a:gd name="T42" fmla="*/ 238 w 360"/>
                  <a:gd name="T43" fmla="*/ 563 h 563"/>
                  <a:gd name="T44" fmla="*/ 268 w 360"/>
                  <a:gd name="T45" fmla="*/ 563 h 563"/>
                  <a:gd name="T46" fmla="*/ 311 w 360"/>
                  <a:gd name="T47" fmla="*/ 515 h 563"/>
                  <a:gd name="T48" fmla="*/ 335 w 360"/>
                  <a:gd name="T49" fmla="*/ 467 h 563"/>
                  <a:gd name="T50" fmla="*/ 353 w 360"/>
                  <a:gd name="T51" fmla="*/ 419 h 563"/>
                  <a:gd name="T52" fmla="*/ 360 w 360"/>
                  <a:gd name="T53" fmla="*/ 365 h 563"/>
                  <a:gd name="T54" fmla="*/ 360 w 360"/>
                  <a:gd name="T55" fmla="*/ 365 h 5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40" name="Freeform 32">
                <a:extLst>
                  <a:ext uri="{FF2B5EF4-FFF2-40B4-BE49-F238E27FC236}">
                    <a16:creationId xmlns:a16="http://schemas.microsoft.com/office/drawing/2014/main" id="{257B613E-B46E-4F65-AD50-92B8F8B7394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>
                  <a:gd name="T0" fmla="*/ 1053 w 1078"/>
                  <a:gd name="T1" fmla="*/ 425 h 425"/>
                  <a:gd name="T2" fmla="*/ 1078 w 1078"/>
                  <a:gd name="T3" fmla="*/ 419 h 425"/>
                  <a:gd name="T4" fmla="*/ 1066 w 1078"/>
                  <a:gd name="T5" fmla="*/ 377 h 425"/>
                  <a:gd name="T6" fmla="*/ 1047 w 1078"/>
                  <a:gd name="T7" fmla="*/ 336 h 425"/>
                  <a:gd name="T8" fmla="*/ 986 w 1078"/>
                  <a:gd name="T9" fmla="*/ 252 h 425"/>
                  <a:gd name="T10" fmla="*/ 907 w 1078"/>
                  <a:gd name="T11" fmla="*/ 180 h 425"/>
                  <a:gd name="T12" fmla="*/ 810 w 1078"/>
                  <a:gd name="T13" fmla="*/ 120 h 425"/>
                  <a:gd name="T14" fmla="*/ 694 w 1078"/>
                  <a:gd name="T15" fmla="*/ 72 h 425"/>
                  <a:gd name="T16" fmla="*/ 560 w 1078"/>
                  <a:gd name="T17" fmla="*/ 30 h 425"/>
                  <a:gd name="T18" fmla="*/ 420 w 1078"/>
                  <a:gd name="T19" fmla="*/ 6 h 425"/>
                  <a:gd name="T20" fmla="*/ 268 w 1078"/>
                  <a:gd name="T21" fmla="*/ 0 h 425"/>
                  <a:gd name="T22" fmla="*/ 134 w 1078"/>
                  <a:gd name="T23" fmla="*/ 6 h 425"/>
                  <a:gd name="T24" fmla="*/ 0 w 1078"/>
                  <a:gd name="T25" fmla="*/ 24 h 425"/>
                  <a:gd name="T26" fmla="*/ 12 w 1078"/>
                  <a:gd name="T27" fmla="*/ 36 h 425"/>
                  <a:gd name="T28" fmla="*/ 134 w 1078"/>
                  <a:gd name="T29" fmla="*/ 18 h 425"/>
                  <a:gd name="T30" fmla="*/ 268 w 1078"/>
                  <a:gd name="T31" fmla="*/ 12 h 425"/>
                  <a:gd name="T32" fmla="*/ 420 w 1078"/>
                  <a:gd name="T33" fmla="*/ 18 h 425"/>
                  <a:gd name="T34" fmla="*/ 554 w 1078"/>
                  <a:gd name="T35" fmla="*/ 42 h 425"/>
                  <a:gd name="T36" fmla="*/ 682 w 1078"/>
                  <a:gd name="T37" fmla="*/ 84 h 425"/>
                  <a:gd name="T38" fmla="*/ 798 w 1078"/>
                  <a:gd name="T39" fmla="*/ 132 h 425"/>
                  <a:gd name="T40" fmla="*/ 895 w 1078"/>
                  <a:gd name="T41" fmla="*/ 192 h 425"/>
                  <a:gd name="T42" fmla="*/ 968 w 1078"/>
                  <a:gd name="T43" fmla="*/ 264 h 425"/>
                  <a:gd name="T44" fmla="*/ 999 w 1078"/>
                  <a:gd name="T45" fmla="*/ 300 h 425"/>
                  <a:gd name="T46" fmla="*/ 1023 w 1078"/>
                  <a:gd name="T47" fmla="*/ 342 h 425"/>
                  <a:gd name="T48" fmla="*/ 1041 w 1078"/>
                  <a:gd name="T49" fmla="*/ 383 h 425"/>
                  <a:gd name="T50" fmla="*/ 1053 w 1078"/>
                  <a:gd name="T51" fmla="*/ 425 h 425"/>
                  <a:gd name="T52" fmla="*/ 1053 w 1078"/>
                  <a:gd name="T53" fmla="*/ 425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41" name="Freeform 33">
                <a:extLst>
                  <a:ext uri="{FF2B5EF4-FFF2-40B4-BE49-F238E27FC236}">
                    <a16:creationId xmlns:a16="http://schemas.microsoft.com/office/drawing/2014/main" id="{9FEA8730-977D-4E7C-B28F-46BD7ED8B47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>
                  <a:gd name="T0" fmla="*/ 0 w 98"/>
                  <a:gd name="T1" fmla="*/ 234 h 234"/>
                  <a:gd name="T2" fmla="*/ 25 w 98"/>
                  <a:gd name="T3" fmla="*/ 234 h 234"/>
                  <a:gd name="T4" fmla="*/ 55 w 98"/>
                  <a:gd name="T5" fmla="*/ 186 h 234"/>
                  <a:gd name="T6" fmla="*/ 80 w 98"/>
                  <a:gd name="T7" fmla="*/ 138 h 234"/>
                  <a:gd name="T8" fmla="*/ 92 w 98"/>
                  <a:gd name="T9" fmla="*/ 90 h 234"/>
                  <a:gd name="T10" fmla="*/ 98 w 98"/>
                  <a:gd name="T11" fmla="*/ 36 h 234"/>
                  <a:gd name="T12" fmla="*/ 98 w 98"/>
                  <a:gd name="T13" fmla="*/ 0 h 234"/>
                  <a:gd name="T14" fmla="*/ 74 w 98"/>
                  <a:gd name="T15" fmla="*/ 0 h 234"/>
                  <a:gd name="T16" fmla="*/ 74 w 98"/>
                  <a:gd name="T17" fmla="*/ 36 h 234"/>
                  <a:gd name="T18" fmla="*/ 67 w 98"/>
                  <a:gd name="T19" fmla="*/ 90 h 234"/>
                  <a:gd name="T20" fmla="*/ 55 w 98"/>
                  <a:gd name="T21" fmla="*/ 138 h 234"/>
                  <a:gd name="T22" fmla="*/ 31 w 98"/>
                  <a:gd name="T23" fmla="*/ 186 h 234"/>
                  <a:gd name="T24" fmla="*/ 0 w 98"/>
                  <a:gd name="T25" fmla="*/ 234 h 234"/>
                  <a:gd name="T26" fmla="*/ 0 w 98"/>
                  <a:gd name="T27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42" name="Freeform 34">
                <a:extLst>
                  <a:ext uri="{FF2B5EF4-FFF2-40B4-BE49-F238E27FC236}">
                    <a16:creationId xmlns:a16="http://schemas.microsoft.com/office/drawing/2014/main" id="{B21126EE-A1C5-44E2-9CE4-F5D36A851DF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3043" name="Group 35">
              <a:extLst>
                <a:ext uri="{FF2B5EF4-FFF2-40B4-BE49-F238E27FC236}">
                  <a16:creationId xmlns:a16="http://schemas.microsoft.com/office/drawing/2014/main" id="{83737016-A852-4B03-B29B-3894EFEABED7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43044" name="Freeform 36">
                <a:extLst>
                  <a:ext uri="{FF2B5EF4-FFF2-40B4-BE49-F238E27FC236}">
                    <a16:creationId xmlns:a16="http://schemas.microsoft.com/office/drawing/2014/main" id="{B40C3A7B-E269-45CD-AD78-A58D3A8AC2FF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>
                  <a:gd name="T0" fmla="*/ 484 w 1201"/>
                  <a:gd name="T1" fmla="*/ 6 h 731"/>
                  <a:gd name="T2" fmla="*/ 263 w 1201"/>
                  <a:gd name="T3" fmla="*/ 60 h 731"/>
                  <a:gd name="T4" fmla="*/ 101 w 1201"/>
                  <a:gd name="T5" fmla="*/ 162 h 731"/>
                  <a:gd name="T6" fmla="*/ 12 w 1201"/>
                  <a:gd name="T7" fmla="*/ 294 h 731"/>
                  <a:gd name="T8" fmla="*/ 0 w 1201"/>
                  <a:gd name="T9" fmla="*/ 366 h 731"/>
                  <a:gd name="T10" fmla="*/ 12 w 1201"/>
                  <a:gd name="T11" fmla="*/ 437 h 731"/>
                  <a:gd name="T12" fmla="*/ 101 w 1201"/>
                  <a:gd name="T13" fmla="*/ 569 h 731"/>
                  <a:gd name="T14" fmla="*/ 263 w 1201"/>
                  <a:gd name="T15" fmla="*/ 671 h 731"/>
                  <a:gd name="T16" fmla="*/ 484 w 1201"/>
                  <a:gd name="T17" fmla="*/ 725 h 731"/>
                  <a:gd name="T18" fmla="*/ 723 w 1201"/>
                  <a:gd name="T19" fmla="*/ 725 h 731"/>
                  <a:gd name="T20" fmla="*/ 938 w 1201"/>
                  <a:gd name="T21" fmla="*/ 671 h 731"/>
                  <a:gd name="T22" fmla="*/ 1100 w 1201"/>
                  <a:gd name="T23" fmla="*/ 569 h 731"/>
                  <a:gd name="T24" fmla="*/ 1189 w 1201"/>
                  <a:gd name="T25" fmla="*/ 437 h 731"/>
                  <a:gd name="T26" fmla="*/ 1201 w 1201"/>
                  <a:gd name="T27" fmla="*/ 366 h 731"/>
                  <a:gd name="T28" fmla="*/ 1189 w 1201"/>
                  <a:gd name="T29" fmla="*/ 294 h 731"/>
                  <a:gd name="T30" fmla="*/ 1100 w 1201"/>
                  <a:gd name="T31" fmla="*/ 162 h 731"/>
                  <a:gd name="T32" fmla="*/ 938 w 1201"/>
                  <a:gd name="T33" fmla="*/ 60 h 731"/>
                  <a:gd name="T34" fmla="*/ 723 w 1201"/>
                  <a:gd name="T35" fmla="*/ 6 h 731"/>
                  <a:gd name="T36" fmla="*/ 604 w 1201"/>
                  <a:gd name="T37" fmla="*/ 0 h 731"/>
                  <a:gd name="T38" fmla="*/ 490 w 1201"/>
                  <a:gd name="T39" fmla="*/ 701 h 731"/>
                  <a:gd name="T40" fmla="*/ 287 w 1201"/>
                  <a:gd name="T41" fmla="*/ 647 h 731"/>
                  <a:gd name="T42" fmla="*/ 131 w 1201"/>
                  <a:gd name="T43" fmla="*/ 557 h 731"/>
                  <a:gd name="T44" fmla="*/ 48 w 1201"/>
                  <a:gd name="T45" fmla="*/ 437 h 731"/>
                  <a:gd name="T46" fmla="*/ 36 w 1201"/>
                  <a:gd name="T47" fmla="*/ 366 h 731"/>
                  <a:gd name="T48" fmla="*/ 48 w 1201"/>
                  <a:gd name="T49" fmla="*/ 300 h 731"/>
                  <a:gd name="T50" fmla="*/ 131 w 1201"/>
                  <a:gd name="T51" fmla="*/ 174 h 731"/>
                  <a:gd name="T52" fmla="*/ 287 w 1201"/>
                  <a:gd name="T53" fmla="*/ 84 h 731"/>
                  <a:gd name="T54" fmla="*/ 490 w 1201"/>
                  <a:gd name="T55" fmla="*/ 30 h 731"/>
                  <a:gd name="T56" fmla="*/ 717 w 1201"/>
                  <a:gd name="T57" fmla="*/ 30 h 731"/>
                  <a:gd name="T58" fmla="*/ 920 w 1201"/>
                  <a:gd name="T59" fmla="*/ 84 h 731"/>
                  <a:gd name="T60" fmla="*/ 1070 w 1201"/>
                  <a:gd name="T61" fmla="*/ 174 h 731"/>
                  <a:gd name="T62" fmla="*/ 1153 w 1201"/>
                  <a:gd name="T63" fmla="*/ 300 h 731"/>
                  <a:gd name="T64" fmla="*/ 1153 w 1201"/>
                  <a:gd name="T65" fmla="*/ 437 h 731"/>
                  <a:gd name="T66" fmla="*/ 1070 w 1201"/>
                  <a:gd name="T67" fmla="*/ 557 h 731"/>
                  <a:gd name="T68" fmla="*/ 920 w 1201"/>
                  <a:gd name="T69" fmla="*/ 647 h 731"/>
                  <a:gd name="T70" fmla="*/ 717 w 1201"/>
                  <a:gd name="T71" fmla="*/ 701 h 731"/>
                  <a:gd name="T72" fmla="*/ 604 w 1201"/>
                  <a:gd name="T73" fmla="*/ 707 h 7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45" name="Freeform 37">
                <a:extLst>
                  <a:ext uri="{FF2B5EF4-FFF2-40B4-BE49-F238E27FC236}">
                    <a16:creationId xmlns:a16="http://schemas.microsoft.com/office/drawing/2014/main" id="{45E6AF23-F648-42C2-A423-55CA9212670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>
                  <a:gd name="T0" fmla="*/ 24 w 544"/>
                  <a:gd name="T1" fmla="*/ 402 h 737"/>
                  <a:gd name="T2" fmla="*/ 36 w 544"/>
                  <a:gd name="T3" fmla="*/ 330 h 737"/>
                  <a:gd name="T4" fmla="*/ 66 w 544"/>
                  <a:gd name="T5" fmla="*/ 264 h 737"/>
                  <a:gd name="T6" fmla="*/ 108 w 544"/>
                  <a:gd name="T7" fmla="*/ 204 h 737"/>
                  <a:gd name="T8" fmla="*/ 173 w 544"/>
                  <a:gd name="T9" fmla="*/ 150 h 737"/>
                  <a:gd name="T10" fmla="*/ 251 w 544"/>
                  <a:gd name="T11" fmla="*/ 102 h 737"/>
                  <a:gd name="T12" fmla="*/ 335 w 544"/>
                  <a:gd name="T13" fmla="*/ 60 h 737"/>
                  <a:gd name="T14" fmla="*/ 436 w 544"/>
                  <a:gd name="T15" fmla="*/ 30 h 737"/>
                  <a:gd name="T16" fmla="*/ 544 w 544"/>
                  <a:gd name="T17" fmla="*/ 12 h 737"/>
                  <a:gd name="T18" fmla="*/ 544 w 544"/>
                  <a:gd name="T19" fmla="*/ 0 h 737"/>
                  <a:gd name="T20" fmla="*/ 430 w 544"/>
                  <a:gd name="T21" fmla="*/ 18 h 737"/>
                  <a:gd name="T22" fmla="*/ 329 w 544"/>
                  <a:gd name="T23" fmla="*/ 48 h 737"/>
                  <a:gd name="T24" fmla="*/ 233 w 544"/>
                  <a:gd name="T25" fmla="*/ 90 h 737"/>
                  <a:gd name="T26" fmla="*/ 155 w 544"/>
                  <a:gd name="T27" fmla="*/ 138 h 737"/>
                  <a:gd name="T28" fmla="*/ 90 w 544"/>
                  <a:gd name="T29" fmla="*/ 198 h 737"/>
                  <a:gd name="T30" fmla="*/ 42 w 544"/>
                  <a:gd name="T31" fmla="*/ 258 h 737"/>
                  <a:gd name="T32" fmla="*/ 12 w 544"/>
                  <a:gd name="T33" fmla="*/ 330 h 737"/>
                  <a:gd name="T34" fmla="*/ 0 w 544"/>
                  <a:gd name="T35" fmla="*/ 402 h 737"/>
                  <a:gd name="T36" fmla="*/ 6 w 544"/>
                  <a:gd name="T37" fmla="*/ 455 h 737"/>
                  <a:gd name="T38" fmla="*/ 18 w 544"/>
                  <a:gd name="T39" fmla="*/ 503 h 737"/>
                  <a:gd name="T40" fmla="*/ 42 w 544"/>
                  <a:gd name="T41" fmla="*/ 545 h 737"/>
                  <a:gd name="T42" fmla="*/ 78 w 544"/>
                  <a:gd name="T43" fmla="*/ 593 h 737"/>
                  <a:gd name="T44" fmla="*/ 114 w 544"/>
                  <a:gd name="T45" fmla="*/ 635 h 737"/>
                  <a:gd name="T46" fmla="*/ 161 w 544"/>
                  <a:gd name="T47" fmla="*/ 671 h 737"/>
                  <a:gd name="T48" fmla="*/ 221 w 544"/>
                  <a:gd name="T49" fmla="*/ 707 h 737"/>
                  <a:gd name="T50" fmla="*/ 281 w 544"/>
                  <a:gd name="T51" fmla="*/ 737 h 737"/>
                  <a:gd name="T52" fmla="*/ 323 w 544"/>
                  <a:gd name="T53" fmla="*/ 737 h 737"/>
                  <a:gd name="T54" fmla="*/ 257 w 544"/>
                  <a:gd name="T55" fmla="*/ 707 h 737"/>
                  <a:gd name="T56" fmla="*/ 203 w 544"/>
                  <a:gd name="T57" fmla="*/ 671 h 737"/>
                  <a:gd name="T58" fmla="*/ 149 w 544"/>
                  <a:gd name="T59" fmla="*/ 635 h 737"/>
                  <a:gd name="T60" fmla="*/ 108 w 544"/>
                  <a:gd name="T61" fmla="*/ 593 h 737"/>
                  <a:gd name="T62" fmla="*/ 72 w 544"/>
                  <a:gd name="T63" fmla="*/ 551 h 737"/>
                  <a:gd name="T64" fmla="*/ 48 w 544"/>
                  <a:gd name="T65" fmla="*/ 503 h 737"/>
                  <a:gd name="T66" fmla="*/ 30 w 544"/>
                  <a:gd name="T67" fmla="*/ 455 h 737"/>
                  <a:gd name="T68" fmla="*/ 24 w 544"/>
                  <a:gd name="T69" fmla="*/ 402 h 737"/>
                  <a:gd name="T70" fmla="*/ 24 w 544"/>
                  <a:gd name="T71" fmla="*/ 402 h 7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46" name="Freeform 38">
                <a:extLst>
                  <a:ext uri="{FF2B5EF4-FFF2-40B4-BE49-F238E27FC236}">
                    <a16:creationId xmlns:a16="http://schemas.microsoft.com/office/drawing/2014/main" id="{FEDE2BC2-25C8-49A1-BDAA-4FEAE2916A0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>
                  <a:gd name="T0" fmla="*/ 12 w 609"/>
                  <a:gd name="T1" fmla="*/ 12 h 252"/>
                  <a:gd name="T2" fmla="*/ 113 w 609"/>
                  <a:gd name="T3" fmla="*/ 18 h 252"/>
                  <a:gd name="T4" fmla="*/ 203 w 609"/>
                  <a:gd name="T5" fmla="*/ 30 h 252"/>
                  <a:gd name="T6" fmla="*/ 292 w 609"/>
                  <a:gd name="T7" fmla="*/ 48 h 252"/>
                  <a:gd name="T8" fmla="*/ 376 w 609"/>
                  <a:gd name="T9" fmla="*/ 78 h 252"/>
                  <a:gd name="T10" fmla="*/ 448 w 609"/>
                  <a:gd name="T11" fmla="*/ 114 h 252"/>
                  <a:gd name="T12" fmla="*/ 514 w 609"/>
                  <a:gd name="T13" fmla="*/ 156 h 252"/>
                  <a:gd name="T14" fmla="*/ 567 w 609"/>
                  <a:gd name="T15" fmla="*/ 198 h 252"/>
                  <a:gd name="T16" fmla="*/ 609 w 609"/>
                  <a:gd name="T17" fmla="*/ 252 h 252"/>
                  <a:gd name="T18" fmla="*/ 609 w 609"/>
                  <a:gd name="T19" fmla="*/ 216 h 252"/>
                  <a:gd name="T20" fmla="*/ 561 w 609"/>
                  <a:gd name="T21" fmla="*/ 168 h 252"/>
                  <a:gd name="T22" fmla="*/ 502 w 609"/>
                  <a:gd name="T23" fmla="*/ 126 h 252"/>
                  <a:gd name="T24" fmla="*/ 436 w 609"/>
                  <a:gd name="T25" fmla="*/ 90 h 252"/>
                  <a:gd name="T26" fmla="*/ 364 w 609"/>
                  <a:gd name="T27" fmla="*/ 60 h 252"/>
                  <a:gd name="T28" fmla="*/ 286 w 609"/>
                  <a:gd name="T29" fmla="*/ 36 h 252"/>
                  <a:gd name="T30" fmla="*/ 197 w 609"/>
                  <a:gd name="T31" fmla="*/ 18 h 252"/>
                  <a:gd name="T32" fmla="*/ 107 w 609"/>
                  <a:gd name="T33" fmla="*/ 6 h 252"/>
                  <a:gd name="T34" fmla="*/ 12 w 609"/>
                  <a:gd name="T35" fmla="*/ 0 h 252"/>
                  <a:gd name="T36" fmla="*/ 6 w 609"/>
                  <a:gd name="T37" fmla="*/ 0 h 252"/>
                  <a:gd name="T38" fmla="*/ 0 w 609"/>
                  <a:gd name="T39" fmla="*/ 0 h 252"/>
                  <a:gd name="T40" fmla="*/ 0 w 609"/>
                  <a:gd name="T41" fmla="*/ 12 h 252"/>
                  <a:gd name="T42" fmla="*/ 6 w 609"/>
                  <a:gd name="T43" fmla="*/ 12 h 252"/>
                  <a:gd name="T44" fmla="*/ 12 w 609"/>
                  <a:gd name="T45" fmla="*/ 12 h 252"/>
                  <a:gd name="T46" fmla="*/ 12 w 609"/>
                  <a:gd name="T47" fmla="*/ 1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47" name="Freeform 39">
                <a:extLst>
                  <a:ext uri="{FF2B5EF4-FFF2-40B4-BE49-F238E27FC236}">
                    <a16:creationId xmlns:a16="http://schemas.microsoft.com/office/drawing/2014/main" id="{46830F0E-BB71-4054-A90B-5516965F89D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>
                  <a:gd name="T0" fmla="*/ 72 w 72"/>
                  <a:gd name="T1" fmla="*/ 0 h 54"/>
                  <a:gd name="T2" fmla="*/ 36 w 72"/>
                  <a:gd name="T3" fmla="*/ 30 h 54"/>
                  <a:gd name="T4" fmla="*/ 0 w 72"/>
                  <a:gd name="T5" fmla="*/ 54 h 54"/>
                  <a:gd name="T6" fmla="*/ 36 w 72"/>
                  <a:gd name="T7" fmla="*/ 54 h 54"/>
                  <a:gd name="T8" fmla="*/ 54 w 72"/>
                  <a:gd name="T9" fmla="*/ 42 h 54"/>
                  <a:gd name="T10" fmla="*/ 72 w 72"/>
                  <a:gd name="T11" fmla="*/ 24 h 54"/>
                  <a:gd name="T12" fmla="*/ 72 w 72"/>
                  <a:gd name="T13" fmla="*/ 24 h 54"/>
                  <a:gd name="T14" fmla="*/ 72 w 72"/>
                  <a:gd name="T15" fmla="*/ 0 h 54"/>
                  <a:gd name="T16" fmla="*/ 72 w 72"/>
                  <a:gd name="T17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48" name="Freeform 40">
                <a:extLst>
                  <a:ext uri="{FF2B5EF4-FFF2-40B4-BE49-F238E27FC236}">
                    <a16:creationId xmlns:a16="http://schemas.microsoft.com/office/drawing/2014/main" id="{1D6F7683-7A77-4B1E-9E8F-C6A58C5D48C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>
                  <a:gd name="T0" fmla="*/ 299 w 705"/>
                  <a:gd name="T1" fmla="*/ 90 h 108"/>
                  <a:gd name="T2" fmla="*/ 221 w 705"/>
                  <a:gd name="T3" fmla="*/ 90 h 108"/>
                  <a:gd name="T4" fmla="*/ 143 w 705"/>
                  <a:gd name="T5" fmla="*/ 78 h 108"/>
                  <a:gd name="T6" fmla="*/ 0 w 705"/>
                  <a:gd name="T7" fmla="*/ 48 h 108"/>
                  <a:gd name="T8" fmla="*/ 0 w 705"/>
                  <a:gd name="T9" fmla="*/ 66 h 108"/>
                  <a:gd name="T10" fmla="*/ 143 w 705"/>
                  <a:gd name="T11" fmla="*/ 96 h 108"/>
                  <a:gd name="T12" fmla="*/ 221 w 705"/>
                  <a:gd name="T13" fmla="*/ 108 h 108"/>
                  <a:gd name="T14" fmla="*/ 299 w 705"/>
                  <a:gd name="T15" fmla="*/ 108 h 108"/>
                  <a:gd name="T16" fmla="*/ 412 w 705"/>
                  <a:gd name="T17" fmla="*/ 102 h 108"/>
                  <a:gd name="T18" fmla="*/ 520 w 705"/>
                  <a:gd name="T19" fmla="*/ 84 h 108"/>
                  <a:gd name="T20" fmla="*/ 615 w 705"/>
                  <a:gd name="T21" fmla="*/ 60 h 108"/>
                  <a:gd name="T22" fmla="*/ 705 w 705"/>
                  <a:gd name="T23" fmla="*/ 24 h 108"/>
                  <a:gd name="T24" fmla="*/ 705 w 705"/>
                  <a:gd name="T25" fmla="*/ 0 h 108"/>
                  <a:gd name="T26" fmla="*/ 615 w 705"/>
                  <a:gd name="T27" fmla="*/ 42 h 108"/>
                  <a:gd name="T28" fmla="*/ 520 w 705"/>
                  <a:gd name="T29" fmla="*/ 66 h 108"/>
                  <a:gd name="T30" fmla="*/ 412 w 705"/>
                  <a:gd name="T31" fmla="*/ 84 h 108"/>
                  <a:gd name="T32" fmla="*/ 299 w 705"/>
                  <a:gd name="T33" fmla="*/ 90 h 108"/>
                  <a:gd name="T34" fmla="*/ 299 w 705"/>
                  <a:gd name="T35" fmla="*/ 9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49" name="Freeform 41">
                <a:extLst>
                  <a:ext uri="{FF2B5EF4-FFF2-40B4-BE49-F238E27FC236}">
                    <a16:creationId xmlns:a16="http://schemas.microsoft.com/office/drawing/2014/main" id="{71BAE76A-389F-41A0-896A-A851A1CFCF6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>
                  <a:gd name="T0" fmla="*/ 119 w 143"/>
                  <a:gd name="T1" fmla="*/ 114 h 341"/>
                  <a:gd name="T2" fmla="*/ 113 w 143"/>
                  <a:gd name="T3" fmla="*/ 173 h 341"/>
                  <a:gd name="T4" fmla="*/ 89 w 143"/>
                  <a:gd name="T5" fmla="*/ 239 h 341"/>
                  <a:gd name="T6" fmla="*/ 47 w 143"/>
                  <a:gd name="T7" fmla="*/ 293 h 341"/>
                  <a:gd name="T8" fmla="*/ 0 w 143"/>
                  <a:gd name="T9" fmla="*/ 341 h 341"/>
                  <a:gd name="T10" fmla="*/ 29 w 143"/>
                  <a:gd name="T11" fmla="*/ 341 h 341"/>
                  <a:gd name="T12" fmla="*/ 77 w 143"/>
                  <a:gd name="T13" fmla="*/ 287 h 341"/>
                  <a:gd name="T14" fmla="*/ 113 w 143"/>
                  <a:gd name="T15" fmla="*/ 233 h 341"/>
                  <a:gd name="T16" fmla="*/ 137 w 143"/>
                  <a:gd name="T17" fmla="*/ 173 h 341"/>
                  <a:gd name="T18" fmla="*/ 143 w 143"/>
                  <a:gd name="T19" fmla="*/ 114 h 341"/>
                  <a:gd name="T20" fmla="*/ 137 w 143"/>
                  <a:gd name="T21" fmla="*/ 60 h 341"/>
                  <a:gd name="T22" fmla="*/ 119 w 143"/>
                  <a:gd name="T23" fmla="*/ 0 h 341"/>
                  <a:gd name="T24" fmla="*/ 89 w 143"/>
                  <a:gd name="T25" fmla="*/ 0 h 341"/>
                  <a:gd name="T26" fmla="*/ 113 w 143"/>
                  <a:gd name="T27" fmla="*/ 60 h 341"/>
                  <a:gd name="T28" fmla="*/ 119 w 143"/>
                  <a:gd name="T29" fmla="*/ 114 h 341"/>
                  <a:gd name="T30" fmla="*/ 119 w 143"/>
                  <a:gd name="T31" fmla="*/ 114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50" name="Freeform 42">
                <a:extLst>
                  <a:ext uri="{FF2B5EF4-FFF2-40B4-BE49-F238E27FC236}">
                    <a16:creationId xmlns:a16="http://schemas.microsoft.com/office/drawing/2014/main" id="{BDEEEB15-922E-4CAA-8474-BE9F41D4AEA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>
                  <a:gd name="T0" fmla="*/ 59 w 83"/>
                  <a:gd name="T1" fmla="*/ 90 h 90"/>
                  <a:gd name="T2" fmla="*/ 83 w 83"/>
                  <a:gd name="T3" fmla="*/ 84 h 90"/>
                  <a:gd name="T4" fmla="*/ 71 w 83"/>
                  <a:gd name="T5" fmla="*/ 60 h 90"/>
                  <a:gd name="T6" fmla="*/ 53 w 83"/>
                  <a:gd name="T7" fmla="*/ 42 h 90"/>
                  <a:gd name="T8" fmla="*/ 6 w 83"/>
                  <a:gd name="T9" fmla="*/ 0 h 90"/>
                  <a:gd name="T10" fmla="*/ 0 w 83"/>
                  <a:gd name="T11" fmla="*/ 18 h 90"/>
                  <a:gd name="T12" fmla="*/ 35 w 83"/>
                  <a:gd name="T13" fmla="*/ 48 h 90"/>
                  <a:gd name="T14" fmla="*/ 59 w 83"/>
                  <a:gd name="T15" fmla="*/ 90 h 90"/>
                  <a:gd name="T16" fmla="*/ 59 w 83"/>
                  <a:gd name="T17" fmla="*/ 90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51" name="Freeform 43">
                <a:extLst>
                  <a:ext uri="{FF2B5EF4-FFF2-40B4-BE49-F238E27FC236}">
                    <a16:creationId xmlns:a16="http://schemas.microsoft.com/office/drawing/2014/main" id="{44B4E4DF-ED1D-4872-928D-B9BAFDE5C39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52" name="Freeform 44">
                <a:extLst>
                  <a:ext uri="{FF2B5EF4-FFF2-40B4-BE49-F238E27FC236}">
                    <a16:creationId xmlns:a16="http://schemas.microsoft.com/office/drawing/2014/main" id="{35E1D170-5904-4DCE-A2A6-C03B8342E87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>
                  <a:gd name="T0" fmla="*/ 616 w 909"/>
                  <a:gd name="T1" fmla="*/ 0 h 533"/>
                  <a:gd name="T2" fmla="*/ 616 w 909"/>
                  <a:gd name="T3" fmla="*/ 18 h 533"/>
                  <a:gd name="T4" fmla="*/ 724 w 909"/>
                  <a:gd name="T5" fmla="*/ 60 h 533"/>
                  <a:gd name="T6" fmla="*/ 765 w 909"/>
                  <a:gd name="T7" fmla="*/ 84 h 533"/>
                  <a:gd name="T8" fmla="*/ 807 w 909"/>
                  <a:gd name="T9" fmla="*/ 114 h 533"/>
                  <a:gd name="T10" fmla="*/ 837 w 909"/>
                  <a:gd name="T11" fmla="*/ 144 h 533"/>
                  <a:gd name="T12" fmla="*/ 861 w 909"/>
                  <a:gd name="T13" fmla="*/ 180 h 533"/>
                  <a:gd name="T14" fmla="*/ 873 w 909"/>
                  <a:gd name="T15" fmla="*/ 216 h 533"/>
                  <a:gd name="T16" fmla="*/ 879 w 909"/>
                  <a:gd name="T17" fmla="*/ 258 h 533"/>
                  <a:gd name="T18" fmla="*/ 873 w 909"/>
                  <a:gd name="T19" fmla="*/ 311 h 533"/>
                  <a:gd name="T20" fmla="*/ 843 w 909"/>
                  <a:gd name="T21" fmla="*/ 359 h 533"/>
                  <a:gd name="T22" fmla="*/ 807 w 909"/>
                  <a:gd name="T23" fmla="*/ 401 h 533"/>
                  <a:gd name="T24" fmla="*/ 753 w 909"/>
                  <a:gd name="T25" fmla="*/ 443 h 533"/>
                  <a:gd name="T26" fmla="*/ 694 w 909"/>
                  <a:gd name="T27" fmla="*/ 473 h 533"/>
                  <a:gd name="T28" fmla="*/ 622 w 909"/>
                  <a:gd name="T29" fmla="*/ 497 h 533"/>
                  <a:gd name="T30" fmla="*/ 538 w 909"/>
                  <a:gd name="T31" fmla="*/ 509 h 533"/>
                  <a:gd name="T32" fmla="*/ 455 w 909"/>
                  <a:gd name="T33" fmla="*/ 515 h 533"/>
                  <a:gd name="T34" fmla="*/ 371 w 909"/>
                  <a:gd name="T35" fmla="*/ 509 h 533"/>
                  <a:gd name="T36" fmla="*/ 287 w 909"/>
                  <a:gd name="T37" fmla="*/ 497 h 533"/>
                  <a:gd name="T38" fmla="*/ 215 w 909"/>
                  <a:gd name="T39" fmla="*/ 473 h 533"/>
                  <a:gd name="T40" fmla="*/ 156 w 909"/>
                  <a:gd name="T41" fmla="*/ 443 h 533"/>
                  <a:gd name="T42" fmla="*/ 102 w 909"/>
                  <a:gd name="T43" fmla="*/ 401 h 533"/>
                  <a:gd name="T44" fmla="*/ 66 w 909"/>
                  <a:gd name="T45" fmla="*/ 359 h 533"/>
                  <a:gd name="T46" fmla="*/ 36 w 909"/>
                  <a:gd name="T47" fmla="*/ 311 h 533"/>
                  <a:gd name="T48" fmla="*/ 30 w 909"/>
                  <a:gd name="T49" fmla="*/ 258 h 533"/>
                  <a:gd name="T50" fmla="*/ 36 w 909"/>
                  <a:gd name="T51" fmla="*/ 222 h 533"/>
                  <a:gd name="T52" fmla="*/ 48 w 909"/>
                  <a:gd name="T53" fmla="*/ 186 h 533"/>
                  <a:gd name="T54" fmla="*/ 66 w 909"/>
                  <a:gd name="T55" fmla="*/ 156 h 533"/>
                  <a:gd name="T56" fmla="*/ 90 w 909"/>
                  <a:gd name="T57" fmla="*/ 126 h 533"/>
                  <a:gd name="T58" fmla="*/ 66 w 909"/>
                  <a:gd name="T59" fmla="*/ 114 h 533"/>
                  <a:gd name="T60" fmla="*/ 36 w 909"/>
                  <a:gd name="T61" fmla="*/ 144 h 533"/>
                  <a:gd name="T62" fmla="*/ 18 w 909"/>
                  <a:gd name="T63" fmla="*/ 180 h 533"/>
                  <a:gd name="T64" fmla="*/ 6 w 909"/>
                  <a:gd name="T65" fmla="*/ 216 h 533"/>
                  <a:gd name="T66" fmla="*/ 0 w 909"/>
                  <a:gd name="T67" fmla="*/ 258 h 533"/>
                  <a:gd name="T68" fmla="*/ 12 w 909"/>
                  <a:gd name="T69" fmla="*/ 311 h 533"/>
                  <a:gd name="T70" fmla="*/ 36 w 909"/>
                  <a:gd name="T71" fmla="*/ 365 h 533"/>
                  <a:gd name="T72" fmla="*/ 78 w 909"/>
                  <a:gd name="T73" fmla="*/ 413 h 533"/>
                  <a:gd name="T74" fmla="*/ 132 w 909"/>
                  <a:gd name="T75" fmla="*/ 449 h 533"/>
                  <a:gd name="T76" fmla="*/ 203 w 909"/>
                  <a:gd name="T77" fmla="*/ 485 h 533"/>
                  <a:gd name="T78" fmla="*/ 275 w 909"/>
                  <a:gd name="T79" fmla="*/ 509 h 533"/>
                  <a:gd name="T80" fmla="*/ 365 w 909"/>
                  <a:gd name="T81" fmla="*/ 527 h 533"/>
                  <a:gd name="T82" fmla="*/ 455 w 909"/>
                  <a:gd name="T83" fmla="*/ 533 h 533"/>
                  <a:gd name="T84" fmla="*/ 544 w 909"/>
                  <a:gd name="T85" fmla="*/ 527 h 533"/>
                  <a:gd name="T86" fmla="*/ 634 w 909"/>
                  <a:gd name="T87" fmla="*/ 509 h 533"/>
                  <a:gd name="T88" fmla="*/ 712 w 909"/>
                  <a:gd name="T89" fmla="*/ 485 h 533"/>
                  <a:gd name="T90" fmla="*/ 777 w 909"/>
                  <a:gd name="T91" fmla="*/ 449 h 533"/>
                  <a:gd name="T92" fmla="*/ 831 w 909"/>
                  <a:gd name="T93" fmla="*/ 413 h 533"/>
                  <a:gd name="T94" fmla="*/ 873 w 909"/>
                  <a:gd name="T95" fmla="*/ 365 h 533"/>
                  <a:gd name="T96" fmla="*/ 897 w 909"/>
                  <a:gd name="T97" fmla="*/ 311 h 533"/>
                  <a:gd name="T98" fmla="*/ 909 w 909"/>
                  <a:gd name="T99" fmla="*/ 258 h 533"/>
                  <a:gd name="T100" fmla="*/ 903 w 909"/>
                  <a:gd name="T101" fmla="*/ 216 h 533"/>
                  <a:gd name="T102" fmla="*/ 885 w 909"/>
                  <a:gd name="T103" fmla="*/ 174 h 533"/>
                  <a:gd name="T104" fmla="*/ 861 w 909"/>
                  <a:gd name="T105" fmla="*/ 132 h 533"/>
                  <a:gd name="T106" fmla="*/ 825 w 909"/>
                  <a:gd name="T107" fmla="*/ 102 h 533"/>
                  <a:gd name="T108" fmla="*/ 783 w 909"/>
                  <a:gd name="T109" fmla="*/ 66 h 533"/>
                  <a:gd name="T110" fmla="*/ 735 w 909"/>
                  <a:gd name="T111" fmla="*/ 42 h 533"/>
                  <a:gd name="T112" fmla="*/ 616 w 909"/>
                  <a:gd name="T113" fmla="*/ 0 h 533"/>
                  <a:gd name="T114" fmla="*/ 616 w 909"/>
                  <a:gd name="T115" fmla="*/ 0 h 5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53" name="Freeform 45">
                <a:extLst>
                  <a:ext uri="{FF2B5EF4-FFF2-40B4-BE49-F238E27FC236}">
                    <a16:creationId xmlns:a16="http://schemas.microsoft.com/office/drawing/2014/main" id="{26179CAE-E1AF-4B95-956F-45383523451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>
                  <a:gd name="T0" fmla="*/ 240 w 365"/>
                  <a:gd name="T1" fmla="*/ 18 h 66"/>
                  <a:gd name="T2" fmla="*/ 299 w 365"/>
                  <a:gd name="T3" fmla="*/ 24 h 66"/>
                  <a:gd name="T4" fmla="*/ 359 w 365"/>
                  <a:gd name="T5" fmla="*/ 30 h 66"/>
                  <a:gd name="T6" fmla="*/ 365 w 365"/>
                  <a:gd name="T7" fmla="*/ 12 h 66"/>
                  <a:gd name="T8" fmla="*/ 305 w 365"/>
                  <a:gd name="T9" fmla="*/ 6 h 66"/>
                  <a:gd name="T10" fmla="*/ 240 w 365"/>
                  <a:gd name="T11" fmla="*/ 0 h 66"/>
                  <a:gd name="T12" fmla="*/ 174 w 365"/>
                  <a:gd name="T13" fmla="*/ 6 h 66"/>
                  <a:gd name="T14" fmla="*/ 114 w 365"/>
                  <a:gd name="T15" fmla="*/ 12 h 66"/>
                  <a:gd name="T16" fmla="*/ 0 w 365"/>
                  <a:gd name="T17" fmla="*/ 42 h 66"/>
                  <a:gd name="T18" fmla="*/ 0 w 365"/>
                  <a:gd name="T19" fmla="*/ 66 h 66"/>
                  <a:gd name="T20" fmla="*/ 54 w 365"/>
                  <a:gd name="T21" fmla="*/ 48 h 66"/>
                  <a:gd name="T22" fmla="*/ 114 w 365"/>
                  <a:gd name="T23" fmla="*/ 30 h 66"/>
                  <a:gd name="T24" fmla="*/ 174 w 365"/>
                  <a:gd name="T25" fmla="*/ 24 h 66"/>
                  <a:gd name="T26" fmla="*/ 240 w 365"/>
                  <a:gd name="T27" fmla="*/ 18 h 66"/>
                  <a:gd name="T28" fmla="*/ 240 w 365"/>
                  <a:gd name="T29" fmla="*/ 18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54" name="Freeform 46">
                <a:extLst>
                  <a:ext uri="{FF2B5EF4-FFF2-40B4-BE49-F238E27FC236}">
                    <a16:creationId xmlns:a16="http://schemas.microsoft.com/office/drawing/2014/main" id="{8B04E5E2-A1EA-4E5F-B19B-C615C2574C3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>
                  <a:gd name="T0" fmla="*/ 66 w 66"/>
                  <a:gd name="T1" fmla="*/ 18 h 48"/>
                  <a:gd name="T2" fmla="*/ 48 w 66"/>
                  <a:gd name="T3" fmla="*/ 0 h 48"/>
                  <a:gd name="T4" fmla="*/ 24 w 66"/>
                  <a:gd name="T5" fmla="*/ 12 h 48"/>
                  <a:gd name="T6" fmla="*/ 0 w 66"/>
                  <a:gd name="T7" fmla="*/ 30 h 48"/>
                  <a:gd name="T8" fmla="*/ 12 w 66"/>
                  <a:gd name="T9" fmla="*/ 48 h 48"/>
                  <a:gd name="T10" fmla="*/ 42 w 66"/>
                  <a:gd name="T11" fmla="*/ 30 h 48"/>
                  <a:gd name="T12" fmla="*/ 66 w 66"/>
                  <a:gd name="T13" fmla="*/ 18 h 48"/>
                  <a:gd name="T14" fmla="*/ 66 w 66"/>
                  <a:gd name="T15" fmla="*/ 1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55" name="Oval 47">
                <a:extLst>
                  <a:ext uri="{FF2B5EF4-FFF2-40B4-BE49-F238E27FC236}">
                    <a16:creationId xmlns:a16="http://schemas.microsoft.com/office/drawing/2014/main" id="{95BE703A-8217-463D-91AA-3FC1F4D35882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56" name="Oval 48">
                <a:extLst>
                  <a:ext uri="{FF2B5EF4-FFF2-40B4-BE49-F238E27FC236}">
                    <a16:creationId xmlns:a16="http://schemas.microsoft.com/office/drawing/2014/main" id="{A6249A46-A6FF-4A90-8E28-B2221EE01078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57" name="Oval 49">
                <a:extLst>
                  <a:ext uri="{FF2B5EF4-FFF2-40B4-BE49-F238E27FC236}">
                    <a16:creationId xmlns:a16="http://schemas.microsoft.com/office/drawing/2014/main" id="{CC5E0B53-FD25-4F41-A2B6-C0A7FBDDC015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58" name="Oval 50">
                <a:extLst>
                  <a:ext uri="{FF2B5EF4-FFF2-40B4-BE49-F238E27FC236}">
                    <a16:creationId xmlns:a16="http://schemas.microsoft.com/office/drawing/2014/main" id="{EF9D985F-D009-488B-A219-E8986F8C017A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59" name="Oval 51">
                <a:extLst>
                  <a:ext uri="{FF2B5EF4-FFF2-40B4-BE49-F238E27FC236}">
                    <a16:creationId xmlns:a16="http://schemas.microsoft.com/office/drawing/2014/main" id="{2686B195-67B5-4015-8590-7201F43B21BC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60" name="Oval 52">
                <a:extLst>
                  <a:ext uri="{FF2B5EF4-FFF2-40B4-BE49-F238E27FC236}">
                    <a16:creationId xmlns:a16="http://schemas.microsoft.com/office/drawing/2014/main" id="{EACC2CD6-E13C-4EEF-8ECD-1C74ED8677AD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3061" name="Group 53">
              <a:extLst>
                <a:ext uri="{FF2B5EF4-FFF2-40B4-BE49-F238E27FC236}">
                  <a16:creationId xmlns:a16="http://schemas.microsoft.com/office/drawing/2014/main" id="{85EE3E22-9153-440D-9C91-62F658074EC4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43062" name="Freeform 54">
                <a:extLst>
                  <a:ext uri="{FF2B5EF4-FFF2-40B4-BE49-F238E27FC236}">
                    <a16:creationId xmlns:a16="http://schemas.microsoft.com/office/drawing/2014/main" id="{3EF76707-06EF-441F-BC9B-63D6D2F38D3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09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09 w 382"/>
                  <a:gd name="T19" fmla="*/ 96 h 96"/>
                  <a:gd name="T20" fmla="*/ 263 w 382"/>
                  <a:gd name="T21" fmla="*/ 90 h 96"/>
                  <a:gd name="T22" fmla="*/ 311 w 382"/>
                  <a:gd name="T23" fmla="*/ 84 h 96"/>
                  <a:gd name="T24" fmla="*/ 352 w 382"/>
                  <a:gd name="T25" fmla="*/ 66 h 96"/>
                  <a:gd name="T26" fmla="*/ 382 w 382"/>
                  <a:gd name="T27" fmla="*/ 42 h 96"/>
                  <a:gd name="T28" fmla="*/ 376 w 382"/>
                  <a:gd name="T29" fmla="*/ 42 h 96"/>
                  <a:gd name="T30" fmla="*/ 346 w 382"/>
                  <a:gd name="T31" fmla="*/ 66 h 96"/>
                  <a:gd name="T32" fmla="*/ 305 w 382"/>
                  <a:gd name="T33" fmla="*/ 78 h 96"/>
                  <a:gd name="T34" fmla="*/ 263 w 382"/>
                  <a:gd name="T35" fmla="*/ 90 h 96"/>
                  <a:gd name="T36" fmla="*/ 209 w 382"/>
                  <a:gd name="T37" fmla="*/ 96 h 96"/>
                  <a:gd name="T38" fmla="*/ 209 w 382"/>
                  <a:gd name="T39" fmla="*/ 96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63" name="Freeform 55">
                <a:extLst>
                  <a:ext uri="{FF2B5EF4-FFF2-40B4-BE49-F238E27FC236}">
                    <a16:creationId xmlns:a16="http://schemas.microsoft.com/office/drawing/2014/main" id="{2DEF5FE9-5CC2-4F1C-A5AB-A03AC24C3B4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64" name="Freeform 56">
                <a:extLst>
                  <a:ext uri="{FF2B5EF4-FFF2-40B4-BE49-F238E27FC236}">
                    <a16:creationId xmlns:a16="http://schemas.microsoft.com/office/drawing/2014/main" id="{0D56D857-9587-4E8E-812A-AE2F34D1C55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65" name="Freeform 57">
                <a:extLst>
                  <a:ext uri="{FF2B5EF4-FFF2-40B4-BE49-F238E27FC236}">
                    <a16:creationId xmlns:a16="http://schemas.microsoft.com/office/drawing/2014/main" id="{0760EBC2-79DB-4474-B831-647BDFF7344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66" name="Freeform 58">
                <a:extLst>
                  <a:ext uri="{FF2B5EF4-FFF2-40B4-BE49-F238E27FC236}">
                    <a16:creationId xmlns:a16="http://schemas.microsoft.com/office/drawing/2014/main" id="{7EFC05AF-38B2-43E4-B52C-3059A15AEEE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67" name="Freeform 59">
                <a:extLst>
                  <a:ext uri="{FF2B5EF4-FFF2-40B4-BE49-F238E27FC236}">
                    <a16:creationId xmlns:a16="http://schemas.microsoft.com/office/drawing/2014/main" id="{3CC149E5-1329-49D0-B9D5-5780CF580CE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19 w 185"/>
                  <a:gd name="T5" fmla="*/ 36 h 210"/>
                  <a:gd name="T6" fmla="*/ 155 w 185"/>
                  <a:gd name="T7" fmla="*/ 72 h 210"/>
                  <a:gd name="T8" fmla="*/ 161 w 185"/>
                  <a:gd name="T9" fmla="*/ 90 h 210"/>
                  <a:gd name="T10" fmla="*/ 167 w 185"/>
                  <a:gd name="T11" fmla="*/ 114 h 210"/>
                  <a:gd name="T12" fmla="*/ 161 w 185"/>
                  <a:gd name="T13" fmla="*/ 138 h 210"/>
                  <a:gd name="T14" fmla="*/ 149 w 185"/>
                  <a:gd name="T15" fmla="*/ 162 h 210"/>
                  <a:gd name="T16" fmla="*/ 119 w 185"/>
                  <a:gd name="T17" fmla="*/ 180 h 210"/>
                  <a:gd name="T18" fmla="*/ 90 w 185"/>
                  <a:gd name="T19" fmla="*/ 198 h 210"/>
                  <a:gd name="T20" fmla="*/ 96 w 185"/>
                  <a:gd name="T21" fmla="*/ 210 h 210"/>
                  <a:gd name="T22" fmla="*/ 131 w 185"/>
                  <a:gd name="T23" fmla="*/ 192 h 210"/>
                  <a:gd name="T24" fmla="*/ 161 w 185"/>
                  <a:gd name="T25" fmla="*/ 168 h 210"/>
                  <a:gd name="T26" fmla="*/ 179 w 185"/>
                  <a:gd name="T27" fmla="*/ 144 h 210"/>
                  <a:gd name="T28" fmla="*/ 185 w 185"/>
                  <a:gd name="T29" fmla="*/ 114 h 210"/>
                  <a:gd name="T30" fmla="*/ 179 w 185"/>
                  <a:gd name="T31" fmla="*/ 90 h 210"/>
                  <a:gd name="T32" fmla="*/ 173 w 185"/>
                  <a:gd name="T33" fmla="*/ 66 h 210"/>
                  <a:gd name="T34" fmla="*/ 155 w 185"/>
                  <a:gd name="T35" fmla="*/ 48 h 210"/>
                  <a:gd name="T36" fmla="*/ 131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68" name="Freeform 60">
                <a:extLst>
                  <a:ext uri="{FF2B5EF4-FFF2-40B4-BE49-F238E27FC236}">
                    <a16:creationId xmlns:a16="http://schemas.microsoft.com/office/drawing/2014/main" id="{9EB61798-9E82-4F71-96A7-41008E02EDA2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3069" name="Group 61">
                <a:extLst>
                  <a:ext uri="{FF2B5EF4-FFF2-40B4-BE49-F238E27FC236}">
                    <a16:creationId xmlns:a16="http://schemas.microsoft.com/office/drawing/2014/main" id="{9F8865BF-EB96-4B46-8D87-29CCC9D464A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43070" name="Oval 62">
                  <a:extLst>
                    <a:ext uri="{FF2B5EF4-FFF2-40B4-BE49-F238E27FC236}">
                      <a16:creationId xmlns:a16="http://schemas.microsoft.com/office/drawing/2014/main" id="{1749703D-0949-4A23-95E3-F6C76F0413FD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071" name="Oval 63">
                  <a:extLst>
                    <a:ext uri="{FF2B5EF4-FFF2-40B4-BE49-F238E27FC236}">
                      <a16:creationId xmlns:a16="http://schemas.microsoft.com/office/drawing/2014/main" id="{1E2E61D4-5D9E-4B44-8486-B5ED6AFD23C9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072" name="Oval 64">
                  <a:extLst>
                    <a:ext uri="{FF2B5EF4-FFF2-40B4-BE49-F238E27FC236}">
                      <a16:creationId xmlns:a16="http://schemas.microsoft.com/office/drawing/2014/main" id="{5EF97AA8-E88C-4426-8B40-0ABD1D4CA71A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073" name="Oval 65">
                  <a:extLst>
                    <a:ext uri="{FF2B5EF4-FFF2-40B4-BE49-F238E27FC236}">
                      <a16:creationId xmlns:a16="http://schemas.microsoft.com/office/drawing/2014/main" id="{FDFB222D-9B56-4A9D-A2F6-047A5F528D1F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43074" name="Rectangle 66">
            <a:extLst>
              <a:ext uri="{FF2B5EF4-FFF2-40B4-BE49-F238E27FC236}">
                <a16:creationId xmlns:a16="http://schemas.microsoft.com/office/drawing/2014/main" id="{66370DA9-75D4-4295-8B48-DF9C60E8AD01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43075" name="Rectangle 67">
            <a:extLst>
              <a:ext uri="{FF2B5EF4-FFF2-40B4-BE49-F238E27FC236}">
                <a16:creationId xmlns:a16="http://schemas.microsoft.com/office/drawing/2014/main" id="{A2E8B2E1-D9DA-4390-B2DA-3B4370ECF1E6}"/>
              </a:ext>
            </a:extLst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43076" name="Rectangle 68">
            <a:extLst>
              <a:ext uri="{FF2B5EF4-FFF2-40B4-BE49-F238E27FC236}">
                <a16:creationId xmlns:a16="http://schemas.microsoft.com/office/drawing/2014/main" id="{E9E5D486-2086-4C0E-8C15-A66CC92B13BE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3077" name="Rectangle 69">
            <a:extLst>
              <a:ext uri="{FF2B5EF4-FFF2-40B4-BE49-F238E27FC236}">
                <a16:creationId xmlns:a16="http://schemas.microsoft.com/office/drawing/2014/main" id="{CA1C4C31-9F22-47B8-A623-E68779CB23B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3078" name="Rectangle 70">
            <a:extLst>
              <a:ext uri="{FF2B5EF4-FFF2-40B4-BE49-F238E27FC236}">
                <a16:creationId xmlns:a16="http://schemas.microsoft.com/office/drawing/2014/main" id="{EB15764A-0441-4803-B863-CABB1A886E4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4EA8FEEA-A3D4-4EC9-9996-24787B1EA47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2552741"/>
      </p:ext>
    </p:extLst>
  </p:cSld>
  <p:clrMapOvr>
    <a:masterClrMapping/>
  </p:clrMapOvr>
  <p:transition>
    <p:fade thruBlk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37190-1C57-4F87-BF7C-25AA0B542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4E0B8F-5876-4143-94BE-268C973FCC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05AAA8-9CD5-438D-9A1E-DA4357EB9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15F308-BDAF-466D-9598-8C4FB5CEF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72A2E6-D4CF-428C-BA6B-F7629A745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A17349-3DE4-4EAC-AF34-6058EB3B8D7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4035752"/>
      </p:ext>
    </p:extLst>
  </p:cSld>
  <p:clrMapOvr>
    <a:masterClrMapping/>
  </p:clrMapOvr>
  <p:transition>
    <p:fade thruBlk="1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22A6B-0B3E-4324-8F81-D9D88EC552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E1E516-0048-4600-A7C2-8EA45CFFA1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54BD7-F31C-4BD8-99FA-C74CCD8E9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E57946-7664-433A-B8D3-EFE515E66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26636-E75F-4196-83C5-E2ECE724A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209B6F-F7C9-4CC1-BD12-4CA7623E68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6587304"/>
      </p:ext>
    </p:extLst>
  </p:cSld>
  <p:clrMapOvr>
    <a:masterClrMapping/>
  </p:clrMapOvr>
  <p:transition>
    <p:fade thruBlk="1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AC19C-DE45-409A-A200-0940DD53D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556ABC-1F88-4DF2-A03C-AFFE83BCC8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95F5CD-6672-4058-9262-0AD20366CD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125447-511F-40B8-9AEC-029C7FEEC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3CDF1A-1AE6-4B20-A544-2E5EBB9E9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5AA57C-A705-4888-8CAC-10FABBBBE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F5D1CE-3638-4764-B3D6-0679E99D06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8553715"/>
      </p:ext>
    </p:extLst>
  </p:cSld>
  <p:clrMapOvr>
    <a:masterClrMapping/>
  </p:clrMapOvr>
  <p:transition>
    <p:fade thruBlk="1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3214C2-9DD0-4B54-8932-D985F20C4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AA652B-B026-4E8B-8FCB-1691C71AB9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CA224A-0317-43CD-967B-47677B94D6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27C11F-5F83-4AC1-B9F2-814DB624C4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75C781-A487-43C2-9A36-DCE2646CBD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F55285-0D6B-4534-AED8-666D191DA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80A631-CE88-45D6-9A55-7A546AF0B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D631AC-6F00-4047-B03A-1C344C20D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70C7F0-9461-482E-91C1-483A81FC98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8223790"/>
      </p:ext>
    </p:extLst>
  </p:cSld>
  <p:clrMapOvr>
    <a:masterClrMapping/>
  </p:clrMapOvr>
  <p:transition>
    <p:fade thruBlk="1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82409-493B-43FD-B166-AF796DB4E3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84D952-DCC3-4A84-8B7A-DF4BBD9CB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2B977E-AE5D-49AA-AB38-3126BF333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B4270F-2B10-43D1-8417-3F108DAF7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F3612B-32DB-4D1E-88EB-C71ABEC2BE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6076912"/>
      </p:ext>
    </p:extLst>
  </p:cSld>
  <p:clrMapOvr>
    <a:masterClrMapping/>
  </p:clrMapOvr>
  <p:transition>
    <p:fade thruBlk="1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525F44-5FAA-43B2-B171-83874BA6D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989097-9072-4EF3-93D7-49D34C15B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599C12-847F-4CDA-8ED9-EE76717A1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BB789E-B55B-424B-BB6E-EE938B2A382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1750266"/>
      </p:ext>
    </p:extLst>
  </p:cSld>
  <p:clrMapOvr>
    <a:masterClrMapping/>
  </p:clrMapOvr>
  <p:transition>
    <p:fade thruBlk="1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5660D9-89AB-41B7-ADAB-E3E7176CB7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B989CF-D4DA-4C33-81C2-00A4DEF4C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BBA6CE-EFA4-4C1F-BD33-3D59952281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EACC87-F54A-4A11-B8FC-470682420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59890B-D82C-4482-A5A2-98F593B71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E77CFB-5B1A-421C-9890-751A295BB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255266-6FDC-4857-845E-E8A5E75082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7662209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57781-2F6A-4BB9-A875-72B893207B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5512-42A3-4545-AD53-24D4740B2A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22151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922AC-44AD-4154-B65B-488058695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1FF364-1225-4F0A-9FB2-99785A8A7F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9A3A86-76C1-471C-8E2F-E3E710BC7C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B24505-940D-4270-A76D-ED0F749AE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B2B818-BF4F-4F35-99B3-83E2D23CA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2D0770-7C82-42D3-8C2A-05E2F0B94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1C6545-E54A-449B-99E9-590D37D4D43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1895252"/>
      </p:ext>
    </p:extLst>
  </p:cSld>
  <p:clrMapOvr>
    <a:masterClrMapping/>
  </p:clrMapOvr>
  <p:transition>
    <p:fade thruBlk="1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CDBE1C-CCC6-44F2-990E-E8FB220C7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66A304-9A64-4C74-A29A-556768D681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08E1CF-5DB0-4898-BEED-506BCEA0A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7AB518-7096-4583-B475-7D212CF04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C96E3B-28C1-410B-9E5B-4D4231EAF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ABD5BB-56D1-427D-8F2E-2658F74BB80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1328494"/>
      </p:ext>
    </p:extLst>
  </p:cSld>
  <p:clrMapOvr>
    <a:masterClrMapping/>
  </p:clrMapOvr>
  <p:transition>
    <p:fade thruBlk="1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E3CCB0-0B88-4568-A1CA-3DF3F9D21E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7DF84D-E6DF-4D18-8B08-6C0F07CB01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04D4A7-5020-4C1E-B853-27DE8BB8EE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C7A8C4-6853-4ED2-9FEB-E30D4E008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86C87F-0027-40DC-9948-57187B456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B081E7-0895-477E-929F-6DC462F9D1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7086815"/>
      </p:ext>
    </p:extLst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57781-2F6A-4BB9-A875-72B893207B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5512-42A3-4545-AD53-24D4740B2A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724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57781-2F6A-4BB9-A875-72B893207B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5512-42A3-4545-AD53-24D4740B2A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1484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57781-2F6A-4BB9-A875-72B893207B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5512-42A3-4545-AD53-24D4740B2A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624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57781-2F6A-4BB9-A875-72B893207B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5512-42A3-4545-AD53-24D4740B2A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5392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57781-2F6A-4BB9-A875-72B893207B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5512-42A3-4545-AD53-24D4740B2A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9020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57781-2F6A-4BB9-A875-72B893207B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5512-42A3-4545-AD53-24D4740B2A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5281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57781-2F6A-4BB9-A875-72B893207B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5512-42A3-4545-AD53-24D4740B2A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2715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757781-2F6A-4BB9-A875-72B893207B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485512-42A3-4545-AD53-24D4740B2A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2288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Freeform 2">
            <a:extLst>
              <a:ext uri="{FF2B5EF4-FFF2-40B4-BE49-F238E27FC236}">
                <a16:creationId xmlns:a16="http://schemas.microsoft.com/office/drawing/2014/main" id="{3CE2A9CB-610A-4A37-BA5F-054801572A7A}"/>
              </a:ext>
            </a:extLst>
          </p:cNvPr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>
              <a:gd name="T0" fmla="*/ 0 w 179"/>
              <a:gd name="T1" fmla="*/ 132 h 132"/>
              <a:gd name="T2" fmla="*/ 29 w 179"/>
              <a:gd name="T3" fmla="*/ 132 h 132"/>
              <a:gd name="T4" fmla="*/ 77 w 179"/>
              <a:gd name="T5" fmla="*/ 108 h 132"/>
              <a:gd name="T6" fmla="*/ 119 w 179"/>
              <a:gd name="T7" fmla="*/ 78 h 132"/>
              <a:gd name="T8" fmla="*/ 155 w 179"/>
              <a:gd name="T9" fmla="*/ 48 h 132"/>
              <a:gd name="T10" fmla="*/ 179 w 179"/>
              <a:gd name="T11" fmla="*/ 12 h 132"/>
              <a:gd name="T12" fmla="*/ 173 w 179"/>
              <a:gd name="T13" fmla="*/ 6 h 132"/>
              <a:gd name="T14" fmla="*/ 167 w 179"/>
              <a:gd name="T15" fmla="*/ 0 h 132"/>
              <a:gd name="T16" fmla="*/ 137 w 179"/>
              <a:gd name="T17" fmla="*/ 42 h 132"/>
              <a:gd name="T18" fmla="*/ 101 w 179"/>
              <a:gd name="T19" fmla="*/ 78 h 132"/>
              <a:gd name="T20" fmla="*/ 53 w 179"/>
              <a:gd name="T21" fmla="*/ 108 h 132"/>
              <a:gd name="T22" fmla="*/ 0 w 179"/>
              <a:gd name="T23" fmla="*/ 132 h 132"/>
              <a:gd name="T24" fmla="*/ 0 w 179"/>
              <a:gd name="T25" fmla="*/ 132 h 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1987" name="Group 3">
            <a:extLst>
              <a:ext uri="{FF2B5EF4-FFF2-40B4-BE49-F238E27FC236}">
                <a16:creationId xmlns:a16="http://schemas.microsoft.com/office/drawing/2014/main" id="{0C57F691-2A36-4E0C-9858-60E4A20B44EB}"/>
              </a:ext>
            </a:extLst>
          </p:cNvPr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41988" name="Freeform 4">
              <a:extLst>
                <a:ext uri="{FF2B5EF4-FFF2-40B4-BE49-F238E27FC236}">
                  <a16:creationId xmlns:a16="http://schemas.microsoft.com/office/drawing/2014/main" id="{40E6FEB4-0FD2-4A0E-8F9C-01F46FD375E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5740 w 5740"/>
                <a:gd name="T1" fmla="*/ 4316 h 4316"/>
                <a:gd name="T2" fmla="*/ 0 w 5740"/>
                <a:gd name="T3" fmla="*/ 4316 h 4316"/>
                <a:gd name="T4" fmla="*/ 0 w 5740"/>
                <a:gd name="T5" fmla="*/ 0 h 4316"/>
                <a:gd name="T6" fmla="*/ 5740 w 5740"/>
                <a:gd name="T7" fmla="*/ 0 h 4316"/>
                <a:gd name="T8" fmla="*/ 5740 w 5740"/>
                <a:gd name="T9" fmla="*/ 4316 h 4316"/>
                <a:gd name="T10" fmla="*/ 5740 w 5740"/>
                <a:gd name="T11" fmla="*/ 4316 h 4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1989" name="Group 5">
              <a:extLst>
                <a:ext uri="{FF2B5EF4-FFF2-40B4-BE49-F238E27FC236}">
                  <a16:creationId xmlns:a16="http://schemas.microsoft.com/office/drawing/2014/main" id="{7AF2D970-DC39-40F6-86C0-F0BB8ABA4CAA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41990" name="Oval 6">
                <a:extLst>
                  <a:ext uri="{FF2B5EF4-FFF2-40B4-BE49-F238E27FC236}">
                    <a16:creationId xmlns:a16="http://schemas.microsoft.com/office/drawing/2014/main" id="{9718142C-64E7-405C-AAD3-A4D154A79A0B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991" name="Oval 7">
                <a:extLst>
                  <a:ext uri="{FF2B5EF4-FFF2-40B4-BE49-F238E27FC236}">
                    <a16:creationId xmlns:a16="http://schemas.microsoft.com/office/drawing/2014/main" id="{0786A9A7-EDAD-48EF-9C0D-CA6B332FC7F1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992" name="Oval 8">
                <a:extLst>
                  <a:ext uri="{FF2B5EF4-FFF2-40B4-BE49-F238E27FC236}">
                    <a16:creationId xmlns:a16="http://schemas.microsoft.com/office/drawing/2014/main" id="{F1C4665F-9AFA-4B86-9CB7-B742B0A9834F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993" name="Oval 9">
                <a:extLst>
                  <a:ext uri="{FF2B5EF4-FFF2-40B4-BE49-F238E27FC236}">
                    <a16:creationId xmlns:a16="http://schemas.microsoft.com/office/drawing/2014/main" id="{0AED69C5-0DE8-42BE-B110-DA5EE78EAAC9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994" name="Oval 10">
                <a:extLst>
                  <a:ext uri="{FF2B5EF4-FFF2-40B4-BE49-F238E27FC236}">
                    <a16:creationId xmlns:a16="http://schemas.microsoft.com/office/drawing/2014/main" id="{0A124B05-7419-46FF-A692-B99195BC3A1E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995" name="Freeform 11">
                <a:extLst>
                  <a:ext uri="{FF2B5EF4-FFF2-40B4-BE49-F238E27FC236}">
                    <a16:creationId xmlns:a16="http://schemas.microsoft.com/office/drawing/2014/main" id="{1C2A25A9-ADE0-40DF-9288-2C9C578B5AF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>
                  <a:gd name="T0" fmla="*/ 376 w 382"/>
                  <a:gd name="T1" fmla="*/ 12 h 161"/>
                  <a:gd name="T2" fmla="*/ 257 w 382"/>
                  <a:gd name="T3" fmla="*/ 24 h 161"/>
                  <a:gd name="T4" fmla="*/ 149 w 382"/>
                  <a:gd name="T5" fmla="*/ 54 h 161"/>
                  <a:gd name="T6" fmla="*/ 101 w 382"/>
                  <a:gd name="T7" fmla="*/ 77 h 161"/>
                  <a:gd name="T8" fmla="*/ 59 w 382"/>
                  <a:gd name="T9" fmla="*/ 101 h 161"/>
                  <a:gd name="T10" fmla="*/ 24 w 382"/>
                  <a:gd name="T11" fmla="*/ 131 h 161"/>
                  <a:gd name="T12" fmla="*/ 0 w 382"/>
                  <a:gd name="T13" fmla="*/ 161 h 161"/>
                  <a:gd name="T14" fmla="*/ 0 w 382"/>
                  <a:gd name="T15" fmla="*/ 137 h 161"/>
                  <a:gd name="T16" fmla="*/ 29 w 382"/>
                  <a:gd name="T17" fmla="*/ 107 h 161"/>
                  <a:gd name="T18" fmla="*/ 65 w 382"/>
                  <a:gd name="T19" fmla="*/ 83 h 161"/>
                  <a:gd name="T20" fmla="*/ 155 w 382"/>
                  <a:gd name="T21" fmla="*/ 36 h 161"/>
                  <a:gd name="T22" fmla="*/ 257 w 382"/>
                  <a:gd name="T23" fmla="*/ 12 h 161"/>
                  <a:gd name="T24" fmla="*/ 376 w 382"/>
                  <a:gd name="T25" fmla="*/ 0 h 161"/>
                  <a:gd name="T26" fmla="*/ 376 w 382"/>
                  <a:gd name="T27" fmla="*/ 0 h 161"/>
                  <a:gd name="T28" fmla="*/ 382 w 382"/>
                  <a:gd name="T29" fmla="*/ 0 h 161"/>
                  <a:gd name="T30" fmla="*/ 382 w 382"/>
                  <a:gd name="T31" fmla="*/ 12 h 161"/>
                  <a:gd name="T32" fmla="*/ 376 w 382"/>
                  <a:gd name="T33" fmla="*/ 12 h 161"/>
                  <a:gd name="T34" fmla="*/ 376 w 382"/>
                  <a:gd name="T35" fmla="*/ 12 h 161"/>
                  <a:gd name="T36" fmla="*/ 376 w 382"/>
                  <a:gd name="T37" fmla="*/ 12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996" name="Freeform 12">
                <a:extLst>
                  <a:ext uri="{FF2B5EF4-FFF2-40B4-BE49-F238E27FC236}">
                    <a16:creationId xmlns:a16="http://schemas.microsoft.com/office/drawing/2014/main" id="{148ACBB8-822D-4739-85FA-0914B49F31D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>
                  <a:gd name="T0" fmla="*/ 257 w 443"/>
                  <a:gd name="T1" fmla="*/ 54 h 66"/>
                  <a:gd name="T2" fmla="*/ 353 w 443"/>
                  <a:gd name="T3" fmla="*/ 48 h 66"/>
                  <a:gd name="T4" fmla="*/ 443 w 443"/>
                  <a:gd name="T5" fmla="*/ 24 h 66"/>
                  <a:gd name="T6" fmla="*/ 443 w 443"/>
                  <a:gd name="T7" fmla="*/ 36 h 66"/>
                  <a:gd name="T8" fmla="*/ 353 w 443"/>
                  <a:gd name="T9" fmla="*/ 60 h 66"/>
                  <a:gd name="T10" fmla="*/ 257 w 443"/>
                  <a:gd name="T11" fmla="*/ 66 h 66"/>
                  <a:gd name="T12" fmla="*/ 186 w 443"/>
                  <a:gd name="T13" fmla="*/ 60 h 66"/>
                  <a:gd name="T14" fmla="*/ 120 w 443"/>
                  <a:gd name="T15" fmla="*/ 48 h 66"/>
                  <a:gd name="T16" fmla="*/ 60 w 443"/>
                  <a:gd name="T17" fmla="*/ 36 h 66"/>
                  <a:gd name="T18" fmla="*/ 0 w 443"/>
                  <a:gd name="T19" fmla="*/ 12 h 66"/>
                  <a:gd name="T20" fmla="*/ 0 w 443"/>
                  <a:gd name="T21" fmla="*/ 0 h 66"/>
                  <a:gd name="T22" fmla="*/ 54 w 443"/>
                  <a:gd name="T23" fmla="*/ 24 h 66"/>
                  <a:gd name="T24" fmla="*/ 120 w 443"/>
                  <a:gd name="T25" fmla="*/ 36 h 66"/>
                  <a:gd name="T26" fmla="*/ 186 w 443"/>
                  <a:gd name="T27" fmla="*/ 48 h 66"/>
                  <a:gd name="T28" fmla="*/ 257 w 443"/>
                  <a:gd name="T29" fmla="*/ 54 h 66"/>
                  <a:gd name="T30" fmla="*/ 257 w 443"/>
                  <a:gd name="T31" fmla="*/ 54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997" name="Freeform 13">
                <a:extLst>
                  <a:ext uri="{FF2B5EF4-FFF2-40B4-BE49-F238E27FC236}">
                    <a16:creationId xmlns:a16="http://schemas.microsoft.com/office/drawing/2014/main" id="{180D592C-F235-4BBC-95E3-A1740D3961A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>
                  <a:gd name="T0" fmla="*/ 12 w 89"/>
                  <a:gd name="T1" fmla="*/ 66 h 216"/>
                  <a:gd name="T2" fmla="*/ 18 w 89"/>
                  <a:gd name="T3" fmla="*/ 108 h 216"/>
                  <a:gd name="T4" fmla="*/ 36 w 89"/>
                  <a:gd name="T5" fmla="*/ 144 h 216"/>
                  <a:gd name="T6" fmla="*/ 60 w 89"/>
                  <a:gd name="T7" fmla="*/ 180 h 216"/>
                  <a:gd name="T8" fmla="*/ 89 w 89"/>
                  <a:gd name="T9" fmla="*/ 216 h 216"/>
                  <a:gd name="T10" fmla="*/ 72 w 89"/>
                  <a:gd name="T11" fmla="*/ 216 h 216"/>
                  <a:gd name="T12" fmla="*/ 42 w 89"/>
                  <a:gd name="T13" fmla="*/ 180 h 216"/>
                  <a:gd name="T14" fmla="*/ 18 w 89"/>
                  <a:gd name="T15" fmla="*/ 144 h 216"/>
                  <a:gd name="T16" fmla="*/ 6 w 89"/>
                  <a:gd name="T17" fmla="*/ 108 h 216"/>
                  <a:gd name="T18" fmla="*/ 0 w 89"/>
                  <a:gd name="T19" fmla="*/ 66 h 216"/>
                  <a:gd name="T20" fmla="*/ 0 w 89"/>
                  <a:gd name="T21" fmla="*/ 30 h 216"/>
                  <a:gd name="T22" fmla="*/ 12 w 89"/>
                  <a:gd name="T23" fmla="*/ 0 h 216"/>
                  <a:gd name="T24" fmla="*/ 30 w 89"/>
                  <a:gd name="T25" fmla="*/ 0 h 216"/>
                  <a:gd name="T26" fmla="*/ 18 w 89"/>
                  <a:gd name="T27" fmla="*/ 30 h 216"/>
                  <a:gd name="T28" fmla="*/ 12 w 89"/>
                  <a:gd name="T29" fmla="*/ 66 h 216"/>
                  <a:gd name="T30" fmla="*/ 12 w 89"/>
                  <a:gd name="T31" fmla="*/ 66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998" name="Freeform 14">
                <a:extLst>
                  <a:ext uri="{FF2B5EF4-FFF2-40B4-BE49-F238E27FC236}">
                    <a16:creationId xmlns:a16="http://schemas.microsoft.com/office/drawing/2014/main" id="{94D95C70-036B-4EA8-A3C1-5BEB5CF11B4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>
                  <a:gd name="T0" fmla="*/ 382 w 747"/>
                  <a:gd name="T1" fmla="*/ 443 h 461"/>
                  <a:gd name="T2" fmla="*/ 311 w 747"/>
                  <a:gd name="T3" fmla="*/ 437 h 461"/>
                  <a:gd name="T4" fmla="*/ 245 w 747"/>
                  <a:gd name="T5" fmla="*/ 425 h 461"/>
                  <a:gd name="T6" fmla="*/ 185 w 747"/>
                  <a:gd name="T7" fmla="*/ 407 h 461"/>
                  <a:gd name="T8" fmla="*/ 131 w 747"/>
                  <a:gd name="T9" fmla="*/ 383 h 461"/>
                  <a:gd name="T10" fmla="*/ 83 w 747"/>
                  <a:gd name="T11" fmla="*/ 347 h 461"/>
                  <a:gd name="T12" fmla="*/ 53 w 747"/>
                  <a:gd name="T13" fmla="*/ 311 h 461"/>
                  <a:gd name="T14" fmla="*/ 30 w 747"/>
                  <a:gd name="T15" fmla="*/ 269 h 461"/>
                  <a:gd name="T16" fmla="*/ 24 w 747"/>
                  <a:gd name="T17" fmla="*/ 227 h 461"/>
                  <a:gd name="T18" fmla="*/ 30 w 747"/>
                  <a:gd name="T19" fmla="*/ 185 h 461"/>
                  <a:gd name="T20" fmla="*/ 53 w 747"/>
                  <a:gd name="T21" fmla="*/ 143 h 461"/>
                  <a:gd name="T22" fmla="*/ 83 w 747"/>
                  <a:gd name="T23" fmla="*/ 107 h 461"/>
                  <a:gd name="T24" fmla="*/ 131 w 747"/>
                  <a:gd name="T25" fmla="*/ 77 h 461"/>
                  <a:gd name="T26" fmla="*/ 185 w 747"/>
                  <a:gd name="T27" fmla="*/ 47 h 461"/>
                  <a:gd name="T28" fmla="*/ 245 w 747"/>
                  <a:gd name="T29" fmla="*/ 30 h 461"/>
                  <a:gd name="T30" fmla="*/ 311 w 747"/>
                  <a:gd name="T31" fmla="*/ 18 h 461"/>
                  <a:gd name="T32" fmla="*/ 382 w 747"/>
                  <a:gd name="T33" fmla="*/ 12 h 461"/>
                  <a:gd name="T34" fmla="*/ 478 w 747"/>
                  <a:gd name="T35" fmla="*/ 18 h 461"/>
                  <a:gd name="T36" fmla="*/ 562 w 747"/>
                  <a:gd name="T37" fmla="*/ 41 h 461"/>
                  <a:gd name="T38" fmla="*/ 562 w 747"/>
                  <a:gd name="T39" fmla="*/ 36 h 461"/>
                  <a:gd name="T40" fmla="*/ 562 w 747"/>
                  <a:gd name="T41" fmla="*/ 30 h 461"/>
                  <a:gd name="T42" fmla="*/ 478 w 747"/>
                  <a:gd name="T43" fmla="*/ 6 h 461"/>
                  <a:gd name="T44" fmla="*/ 382 w 747"/>
                  <a:gd name="T45" fmla="*/ 0 h 461"/>
                  <a:gd name="T46" fmla="*/ 305 w 747"/>
                  <a:gd name="T47" fmla="*/ 6 h 461"/>
                  <a:gd name="T48" fmla="*/ 233 w 747"/>
                  <a:gd name="T49" fmla="*/ 18 h 461"/>
                  <a:gd name="T50" fmla="*/ 167 w 747"/>
                  <a:gd name="T51" fmla="*/ 41 h 461"/>
                  <a:gd name="T52" fmla="*/ 113 w 747"/>
                  <a:gd name="T53" fmla="*/ 65 h 461"/>
                  <a:gd name="T54" fmla="*/ 65 w 747"/>
                  <a:gd name="T55" fmla="*/ 101 h 461"/>
                  <a:gd name="T56" fmla="*/ 30 w 747"/>
                  <a:gd name="T57" fmla="*/ 137 h 461"/>
                  <a:gd name="T58" fmla="*/ 6 w 747"/>
                  <a:gd name="T59" fmla="*/ 179 h 461"/>
                  <a:gd name="T60" fmla="*/ 0 w 747"/>
                  <a:gd name="T61" fmla="*/ 227 h 461"/>
                  <a:gd name="T62" fmla="*/ 6 w 747"/>
                  <a:gd name="T63" fmla="*/ 275 h 461"/>
                  <a:gd name="T64" fmla="*/ 30 w 747"/>
                  <a:gd name="T65" fmla="*/ 317 h 461"/>
                  <a:gd name="T66" fmla="*/ 65 w 747"/>
                  <a:gd name="T67" fmla="*/ 359 h 461"/>
                  <a:gd name="T68" fmla="*/ 113 w 747"/>
                  <a:gd name="T69" fmla="*/ 395 h 461"/>
                  <a:gd name="T70" fmla="*/ 167 w 747"/>
                  <a:gd name="T71" fmla="*/ 419 h 461"/>
                  <a:gd name="T72" fmla="*/ 233 w 747"/>
                  <a:gd name="T73" fmla="*/ 443 h 461"/>
                  <a:gd name="T74" fmla="*/ 305 w 747"/>
                  <a:gd name="T75" fmla="*/ 455 h 461"/>
                  <a:gd name="T76" fmla="*/ 382 w 747"/>
                  <a:gd name="T77" fmla="*/ 461 h 461"/>
                  <a:gd name="T78" fmla="*/ 448 w 747"/>
                  <a:gd name="T79" fmla="*/ 455 h 461"/>
                  <a:gd name="T80" fmla="*/ 508 w 747"/>
                  <a:gd name="T81" fmla="*/ 449 h 461"/>
                  <a:gd name="T82" fmla="*/ 609 w 747"/>
                  <a:gd name="T83" fmla="*/ 413 h 461"/>
                  <a:gd name="T84" fmla="*/ 657 w 747"/>
                  <a:gd name="T85" fmla="*/ 389 h 461"/>
                  <a:gd name="T86" fmla="*/ 693 w 747"/>
                  <a:gd name="T87" fmla="*/ 359 h 461"/>
                  <a:gd name="T88" fmla="*/ 723 w 747"/>
                  <a:gd name="T89" fmla="*/ 329 h 461"/>
                  <a:gd name="T90" fmla="*/ 747 w 747"/>
                  <a:gd name="T91" fmla="*/ 293 h 461"/>
                  <a:gd name="T92" fmla="*/ 741 w 747"/>
                  <a:gd name="T93" fmla="*/ 287 h 461"/>
                  <a:gd name="T94" fmla="*/ 729 w 747"/>
                  <a:gd name="T95" fmla="*/ 281 h 461"/>
                  <a:gd name="T96" fmla="*/ 711 w 747"/>
                  <a:gd name="T97" fmla="*/ 317 h 461"/>
                  <a:gd name="T98" fmla="*/ 681 w 747"/>
                  <a:gd name="T99" fmla="*/ 347 h 461"/>
                  <a:gd name="T100" fmla="*/ 645 w 747"/>
                  <a:gd name="T101" fmla="*/ 377 h 461"/>
                  <a:gd name="T102" fmla="*/ 604 w 747"/>
                  <a:gd name="T103" fmla="*/ 401 h 461"/>
                  <a:gd name="T104" fmla="*/ 502 w 747"/>
                  <a:gd name="T105" fmla="*/ 431 h 461"/>
                  <a:gd name="T106" fmla="*/ 442 w 747"/>
                  <a:gd name="T107" fmla="*/ 443 h 461"/>
                  <a:gd name="T108" fmla="*/ 382 w 747"/>
                  <a:gd name="T109" fmla="*/ 443 h 461"/>
                  <a:gd name="T110" fmla="*/ 382 w 747"/>
                  <a:gd name="T111" fmla="*/ 443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999" name="Freeform 15">
                <a:extLst>
                  <a:ext uri="{FF2B5EF4-FFF2-40B4-BE49-F238E27FC236}">
                    <a16:creationId xmlns:a16="http://schemas.microsoft.com/office/drawing/2014/main" id="{D05D9AA5-629B-4700-8EBE-4B4F307C368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>
                  <a:gd name="T0" fmla="*/ 0 w 96"/>
                  <a:gd name="T1" fmla="*/ 0 h 30"/>
                  <a:gd name="T2" fmla="*/ 0 w 96"/>
                  <a:gd name="T3" fmla="*/ 12 h 30"/>
                  <a:gd name="T4" fmla="*/ 48 w 96"/>
                  <a:gd name="T5" fmla="*/ 18 h 30"/>
                  <a:gd name="T6" fmla="*/ 96 w 96"/>
                  <a:gd name="T7" fmla="*/ 30 h 30"/>
                  <a:gd name="T8" fmla="*/ 96 w 96"/>
                  <a:gd name="T9" fmla="*/ 24 h 30"/>
                  <a:gd name="T10" fmla="*/ 96 w 96"/>
                  <a:gd name="T11" fmla="*/ 18 h 30"/>
                  <a:gd name="T12" fmla="*/ 48 w 96"/>
                  <a:gd name="T13" fmla="*/ 12 h 30"/>
                  <a:gd name="T14" fmla="*/ 0 w 96"/>
                  <a:gd name="T15" fmla="*/ 0 h 30"/>
                  <a:gd name="T16" fmla="*/ 0 w 96"/>
                  <a:gd name="T17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00" name="Oval 16">
                <a:extLst>
                  <a:ext uri="{FF2B5EF4-FFF2-40B4-BE49-F238E27FC236}">
                    <a16:creationId xmlns:a16="http://schemas.microsoft.com/office/drawing/2014/main" id="{4E7BC191-36A8-4C40-AF69-3A7A6E56F1BC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2001" name="Group 17">
              <a:extLst>
                <a:ext uri="{FF2B5EF4-FFF2-40B4-BE49-F238E27FC236}">
                  <a16:creationId xmlns:a16="http://schemas.microsoft.com/office/drawing/2014/main" id="{11C5D3FC-EB02-41A1-9B7F-12E1536A794E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42002" name="Oval 18">
                <a:extLst>
                  <a:ext uri="{FF2B5EF4-FFF2-40B4-BE49-F238E27FC236}">
                    <a16:creationId xmlns:a16="http://schemas.microsoft.com/office/drawing/2014/main" id="{20F9B47A-D7BC-41B8-9A47-AF0A8562E60E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03" name="Oval 19">
                <a:extLst>
                  <a:ext uri="{FF2B5EF4-FFF2-40B4-BE49-F238E27FC236}">
                    <a16:creationId xmlns:a16="http://schemas.microsoft.com/office/drawing/2014/main" id="{A601E008-79E0-446E-BB3D-135B88B8BC71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04" name="Oval 20">
                <a:extLst>
                  <a:ext uri="{FF2B5EF4-FFF2-40B4-BE49-F238E27FC236}">
                    <a16:creationId xmlns:a16="http://schemas.microsoft.com/office/drawing/2014/main" id="{E1906365-D1C5-418E-B3B5-7ABB3BBAF8E7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05" name="Oval 21">
                <a:extLst>
                  <a:ext uri="{FF2B5EF4-FFF2-40B4-BE49-F238E27FC236}">
                    <a16:creationId xmlns:a16="http://schemas.microsoft.com/office/drawing/2014/main" id="{52133553-B2B9-45F2-ADCC-EDE41D339ADC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06" name="Oval 22">
                <a:extLst>
                  <a:ext uri="{FF2B5EF4-FFF2-40B4-BE49-F238E27FC236}">
                    <a16:creationId xmlns:a16="http://schemas.microsoft.com/office/drawing/2014/main" id="{DB2BA5E2-16A8-453C-BDF7-ACCD7CAAC16E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07" name="Oval 23">
                <a:extLst>
                  <a:ext uri="{FF2B5EF4-FFF2-40B4-BE49-F238E27FC236}">
                    <a16:creationId xmlns:a16="http://schemas.microsoft.com/office/drawing/2014/main" id="{CD7B7322-29FF-49A3-A77D-D7FEACD55116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08" name="Oval 24">
                <a:extLst>
                  <a:ext uri="{FF2B5EF4-FFF2-40B4-BE49-F238E27FC236}">
                    <a16:creationId xmlns:a16="http://schemas.microsoft.com/office/drawing/2014/main" id="{6ABCF92D-ED9C-4B61-9B06-1A01BA344EF1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09" name="Oval 25">
                <a:extLst>
                  <a:ext uri="{FF2B5EF4-FFF2-40B4-BE49-F238E27FC236}">
                    <a16:creationId xmlns:a16="http://schemas.microsoft.com/office/drawing/2014/main" id="{3699BF7B-38BD-4701-9EE5-893DC94E578E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10" name="Freeform 26">
                <a:extLst>
                  <a:ext uri="{FF2B5EF4-FFF2-40B4-BE49-F238E27FC236}">
                    <a16:creationId xmlns:a16="http://schemas.microsoft.com/office/drawing/2014/main" id="{43AC3D20-5F51-49F8-BF17-FA678856A32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>
                  <a:gd name="T0" fmla="*/ 6 w 448"/>
                  <a:gd name="T1" fmla="*/ 6 h 186"/>
                  <a:gd name="T2" fmla="*/ 78 w 448"/>
                  <a:gd name="T3" fmla="*/ 12 h 186"/>
                  <a:gd name="T4" fmla="*/ 150 w 448"/>
                  <a:gd name="T5" fmla="*/ 18 h 186"/>
                  <a:gd name="T6" fmla="*/ 215 w 448"/>
                  <a:gd name="T7" fmla="*/ 36 h 186"/>
                  <a:gd name="T8" fmla="*/ 275 w 448"/>
                  <a:gd name="T9" fmla="*/ 60 h 186"/>
                  <a:gd name="T10" fmla="*/ 329 w 448"/>
                  <a:gd name="T11" fmla="*/ 84 h 186"/>
                  <a:gd name="T12" fmla="*/ 377 w 448"/>
                  <a:gd name="T13" fmla="*/ 114 h 186"/>
                  <a:gd name="T14" fmla="*/ 419 w 448"/>
                  <a:gd name="T15" fmla="*/ 150 h 186"/>
                  <a:gd name="T16" fmla="*/ 448 w 448"/>
                  <a:gd name="T17" fmla="*/ 186 h 186"/>
                  <a:gd name="T18" fmla="*/ 448 w 448"/>
                  <a:gd name="T19" fmla="*/ 162 h 186"/>
                  <a:gd name="T20" fmla="*/ 413 w 448"/>
                  <a:gd name="T21" fmla="*/ 126 h 186"/>
                  <a:gd name="T22" fmla="*/ 371 w 448"/>
                  <a:gd name="T23" fmla="*/ 96 h 186"/>
                  <a:gd name="T24" fmla="*/ 323 w 448"/>
                  <a:gd name="T25" fmla="*/ 66 h 186"/>
                  <a:gd name="T26" fmla="*/ 269 w 448"/>
                  <a:gd name="T27" fmla="*/ 48 h 186"/>
                  <a:gd name="T28" fmla="*/ 144 w 448"/>
                  <a:gd name="T29" fmla="*/ 12 h 186"/>
                  <a:gd name="T30" fmla="*/ 78 w 448"/>
                  <a:gd name="T31" fmla="*/ 6 h 186"/>
                  <a:gd name="T32" fmla="*/ 6 w 448"/>
                  <a:gd name="T33" fmla="*/ 0 h 186"/>
                  <a:gd name="T34" fmla="*/ 0 w 448"/>
                  <a:gd name="T35" fmla="*/ 0 h 186"/>
                  <a:gd name="T36" fmla="*/ 0 w 448"/>
                  <a:gd name="T37" fmla="*/ 0 h 186"/>
                  <a:gd name="T38" fmla="*/ 0 w 448"/>
                  <a:gd name="T39" fmla="*/ 6 h 186"/>
                  <a:gd name="T40" fmla="*/ 0 w 448"/>
                  <a:gd name="T41" fmla="*/ 6 h 186"/>
                  <a:gd name="T42" fmla="*/ 6 w 448"/>
                  <a:gd name="T43" fmla="*/ 6 h 186"/>
                  <a:gd name="T44" fmla="*/ 6 w 448"/>
                  <a:gd name="T45" fmla="*/ 6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11" name="Freeform 27">
                <a:extLst>
                  <a:ext uri="{FF2B5EF4-FFF2-40B4-BE49-F238E27FC236}">
                    <a16:creationId xmlns:a16="http://schemas.microsoft.com/office/drawing/2014/main" id="{F29D0A2B-002B-48A6-9C87-2FF111785FC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>
                  <a:gd name="T0" fmla="*/ 23 w 890"/>
                  <a:gd name="T1" fmla="*/ 276 h 462"/>
                  <a:gd name="T2" fmla="*/ 29 w 890"/>
                  <a:gd name="T3" fmla="*/ 222 h 462"/>
                  <a:gd name="T4" fmla="*/ 59 w 890"/>
                  <a:gd name="T5" fmla="*/ 174 h 462"/>
                  <a:gd name="T6" fmla="*/ 95 w 890"/>
                  <a:gd name="T7" fmla="*/ 132 h 462"/>
                  <a:gd name="T8" fmla="*/ 149 w 890"/>
                  <a:gd name="T9" fmla="*/ 96 h 462"/>
                  <a:gd name="T10" fmla="*/ 209 w 890"/>
                  <a:gd name="T11" fmla="*/ 60 h 462"/>
                  <a:gd name="T12" fmla="*/ 281 w 890"/>
                  <a:gd name="T13" fmla="*/ 36 h 462"/>
                  <a:gd name="T14" fmla="*/ 364 w 890"/>
                  <a:gd name="T15" fmla="*/ 24 h 462"/>
                  <a:gd name="T16" fmla="*/ 448 w 890"/>
                  <a:gd name="T17" fmla="*/ 18 h 462"/>
                  <a:gd name="T18" fmla="*/ 532 w 890"/>
                  <a:gd name="T19" fmla="*/ 24 h 462"/>
                  <a:gd name="T20" fmla="*/ 609 w 890"/>
                  <a:gd name="T21" fmla="*/ 36 h 462"/>
                  <a:gd name="T22" fmla="*/ 681 w 890"/>
                  <a:gd name="T23" fmla="*/ 60 h 462"/>
                  <a:gd name="T24" fmla="*/ 741 w 890"/>
                  <a:gd name="T25" fmla="*/ 96 h 462"/>
                  <a:gd name="T26" fmla="*/ 795 w 890"/>
                  <a:gd name="T27" fmla="*/ 132 h 462"/>
                  <a:gd name="T28" fmla="*/ 831 w 890"/>
                  <a:gd name="T29" fmla="*/ 174 h 462"/>
                  <a:gd name="T30" fmla="*/ 861 w 890"/>
                  <a:gd name="T31" fmla="*/ 222 h 462"/>
                  <a:gd name="T32" fmla="*/ 867 w 890"/>
                  <a:gd name="T33" fmla="*/ 276 h 462"/>
                  <a:gd name="T34" fmla="*/ 855 w 890"/>
                  <a:gd name="T35" fmla="*/ 330 h 462"/>
                  <a:gd name="T36" fmla="*/ 831 w 890"/>
                  <a:gd name="T37" fmla="*/ 378 h 462"/>
                  <a:gd name="T38" fmla="*/ 783 w 890"/>
                  <a:gd name="T39" fmla="*/ 426 h 462"/>
                  <a:gd name="T40" fmla="*/ 723 w 890"/>
                  <a:gd name="T41" fmla="*/ 462 h 462"/>
                  <a:gd name="T42" fmla="*/ 765 w 890"/>
                  <a:gd name="T43" fmla="*/ 462 h 462"/>
                  <a:gd name="T44" fmla="*/ 819 w 890"/>
                  <a:gd name="T45" fmla="*/ 426 h 462"/>
                  <a:gd name="T46" fmla="*/ 855 w 890"/>
                  <a:gd name="T47" fmla="*/ 378 h 462"/>
                  <a:gd name="T48" fmla="*/ 884 w 890"/>
                  <a:gd name="T49" fmla="*/ 330 h 462"/>
                  <a:gd name="T50" fmla="*/ 890 w 890"/>
                  <a:gd name="T51" fmla="*/ 276 h 462"/>
                  <a:gd name="T52" fmla="*/ 884 w 890"/>
                  <a:gd name="T53" fmla="*/ 222 h 462"/>
                  <a:gd name="T54" fmla="*/ 855 w 890"/>
                  <a:gd name="T55" fmla="*/ 168 h 462"/>
                  <a:gd name="T56" fmla="*/ 813 w 890"/>
                  <a:gd name="T57" fmla="*/ 120 h 462"/>
                  <a:gd name="T58" fmla="*/ 759 w 890"/>
                  <a:gd name="T59" fmla="*/ 84 h 462"/>
                  <a:gd name="T60" fmla="*/ 693 w 890"/>
                  <a:gd name="T61" fmla="*/ 48 h 462"/>
                  <a:gd name="T62" fmla="*/ 621 w 890"/>
                  <a:gd name="T63" fmla="*/ 24 h 462"/>
                  <a:gd name="T64" fmla="*/ 538 w 890"/>
                  <a:gd name="T65" fmla="*/ 6 h 462"/>
                  <a:gd name="T66" fmla="*/ 448 w 890"/>
                  <a:gd name="T67" fmla="*/ 0 h 462"/>
                  <a:gd name="T68" fmla="*/ 358 w 890"/>
                  <a:gd name="T69" fmla="*/ 6 h 462"/>
                  <a:gd name="T70" fmla="*/ 275 w 890"/>
                  <a:gd name="T71" fmla="*/ 24 h 462"/>
                  <a:gd name="T72" fmla="*/ 197 w 890"/>
                  <a:gd name="T73" fmla="*/ 48 h 462"/>
                  <a:gd name="T74" fmla="*/ 131 w 890"/>
                  <a:gd name="T75" fmla="*/ 84 h 462"/>
                  <a:gd name="T76" fmla="*/ 77 w 890"/>
                  <a:gd name="T77" fmla="*/ 120 h 462"/>
                  <a:gd name="T78" fmla="*/ 35 w 890"/>
                  <a:gd name="T79" fmla="*/ 168 h 462"/>
                  <a:gd name="T80" fmla="*/ 12 w 890"/>
                  <a:gd name="T81" fmla="*/ 222 h 462"/>
                  <a:gd name="T82" fmla="*/ 0 w 890"/>
                  <a:gd name="T83" fmla="*/ 276 h 462"/>
                  <a:gd name="T84" fmla="*/ 6 w 890"/>
                  <a:gd name="T85" fmla="*/ 330 h 462"/>
                  <a:gd name="T86" fmla="*/ 35 w 890"/>
                  <a:gd name="T87" fmla="*/ 378 h 462"/>
                  <a:gd name="T88" fmla="*/ 71 w 890"/>
                  <a:gd name="T89" fmla="*/ 426 h 462"/>
                  <a:gd name="T90" fmla="*/ 125 w 890"/>
                  <a:gd name="T91" fmla="*/ 462 h 462"/>
                  <a:gd name="T92" fmla="*/ 167 w 890"/>
                  <a:gd name="T93" fmla="*/ 462 h 462"/>
                  <a:gd name="T94" fmla="*/ 107 w 890"/>
                  <a:gd name="T95" fmla="*/ 426 h 462"/>
                  <a:gd name="T96" fmla="*/ 59 w 890"/>
                  <a:gd name="T97" fmla="*/ 378 h 462"/>
                  <a:gd name="T98" fmla="*/ 35 w 890"/>
                  <a:gd name="T99" fmla="*/ 330 h 462"/>
                  <a:gd name="T100" fmla="*/ 23 w 890"/>
                  <a:gd name="T101" fmla="*/ 276 h 462"/>
                  <a:gd name="T102" fmla="*/ 23 w 890"/>
                  <a:gd name="T103" fmla="*/ 276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12" name="Freeform 28">
                <a:extLst>
                  <a:ext uri="{FF2B5EF4-FFF2-40B4-BE49-F238E27FC236}">
                    <a16:creationId xmlns:a16="http://schemas.microsoft.com/office/drawing/2014/main" id="{D2C2103B-97DD-4D0A-833F-6D73573D1B5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>
                  <a:gd name="T0" fmla="*/ 18 w 406"/>
                  <a:gd name="T1" fmla="*/ 300 h 486"/>
                  <a:gd name="T2" fmla="*/ 24 w 406"/>
                  <a:gd name="T3" fmla="*/ 246 h 486"/>
                  <a:gd name="T4" fmla="*/ 48 w 406"/>
                  <a:gd name="T5" fmla="*/ 198 h 486"/>
                  <a:gd name="T6" fmla="*/ 83 w 406"/>
                  <a:gd name="T7" fmla="*/ 150 h 486"/>
                  <a:gd name="T8" fmla="*/ 131 w 406"/>
                  <a:gd name="T9" fmla="*/ 108 h 486"/>
                  <a:gd name="T10" fmla="*/ 185 w 406"/>
                  <a:gd name="T11" fmla="*/ 72 h 486"/>
                  <a:gd name="T12" fmla="*/ 251 w 406"/>
                  <a:gd name="T13" fmla="*/ 42 h 486"/>
                  <a:gd name="T14" fmla="*/ 329 w 406"/>
                  <a:gd name="T15" fmla="*/ 24 h 486"/>
                  <a:gd name="T16" fmla="*/ 406 w 406"/>
                  <a:gd name="T17" fmla="*/ 6 h 486"/>
                  <a:gd name="T18" fmla="*/ 406 w 406"/>
                  <a:gd name="T19" fmla="*/ 0 h 486"/>
                  <a:gd name="T20" fmla="*/ 323 w 406"/>
                  <a:gd name="T21" fmla="*/ 12 h 486"/>
                  <a:gd name="T22" fmla="*/ 245 w 406"/>
                  <a:gd name="T23" fmla="*/ 36 h 486"/>
                  <a:gd name="T24" fmla="*/ 179 w 406"/>
                  <a:gd name="T25" fmla="*/ 66 h 486"/>
                  <a:gd name="T26" fmla="*/ 119 w 406"/>
                  <a:gd name="T27" fmla="*/ 102 h 486"/>
                  <a:gd name="T28" fmla="*/ 72 w 406"/>
                  <a:gd name="T29" fmla="*/ 144 h 486"/>
                  <a:gd name="T30" fmla="*/ 30 w 406"/>
                  <a:gd name="T31" fmla="*/ 192 h 486"/>
                  <a:gd name="T32" fmla="*/ 6 w 406"/>
                  <a:gd name="T33" fmla="*/ 246 h 486"/>
                  <a:gd name="T34" fmla="*/ 0 w 406"/>
                  <a:gd name="T35" fmla="*/ 300 h 486"/>
                  <a:gd name="T36" fmla="*/ 6 w 406"/>
                  <a:gd name="T37" fmla="*/ 348 h 486"/>
                  <a:gd name="T38" fmla="*/ 30 w 406"/>
                  <a:gd name="T39" fmla="*/ 396 h 486"/>
                  <a:gd name="T40" fmla="*/ 66 w 406"/>
                  <a:gd name="T41" fmla="*/ 444 h 486"/>
                  <a:gd name="T42" fmla="*/ 107 w 406"/>
                  <a:gd name="T43" fmla="*/ 486 h 486"/>
                  <a:gd name="T44" fmla="*/ 131 w 406"/>
                  <a:gd name="T45" fmla="*/ 486 h 486"/>
                  <a:gd name="T46" fmla="*/ 83 w 406"/>
                  <a:gd name="T47" fmla="*/ 450 h 486"/>
                  <a:gd name="T48" fmla="*/ 48 w 406"/>
                  <a:gd name="T49" fmla="*/ 402 h 486"/>
                  <a:gd name="T50" fmla="*/ 24 w 406"/>
                  <a:gd name="T51" fmla="*/ 354 h 486"/>
                  <a:gd name="T52" fmla="*/ 18 w 406"/>
                  <a:gd name="T53" fmla="*/ 300 h 486"/>
                  <a:gd name="T54" fmla="*/ 18 w 406"/>
                  <a:gd name="T55" fmla="*/ 300 h 4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13" name="Freeform 29">
                <a:extLst>
                  <a:ext uri="{FF2B5EF4-FFF2-40B4-BE49-F238E27FC236}">
                    <a16:creationId xmlns:a16="http://schemas.microsoft.com/office/drawing/2014/main" id="{A7765BC7-8421-4105-B9D5-9D0868D49B6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>
                  <a:gd name="T0" fmla="*/ 89 w 107"/>
                  <a:gd name="T1" fmla="*/ 84 h 252"/>
                  <a:gd name="T2" fmla="*/ 83 w 107"/>
                  <a:gd name="T3" fmla="*/ 132 h 252"/>
                  <a:gd name="T4" fmla="*/ 65 w 107"/>
                  <a:gd name="T5" fmla="*/ 174 h 252"/>
                  <a:gd name="T6" fmla="*/ 36 w 107"/>
                  <a:gd name="T7" fmla="*/ 216 h 252"/>
                  <a:gd name="T8" fmla="*/ 0 w 107"/>
                  <a:gd name="T9" fmla="*/ 252 h 252"/>
                  <a:gd name="T10" fmla="*/ 18 w 107"/>
                  <a:gd name="T11" fmla="*/ 252 h 252"/>
                  <a:gd name="T12" fmla="*/ 53 w 107"/>
                  <a:gd name="T13" fmla="*/ 216 h 252"/>
                  <a:gd name="T14" fmla="*/ 83 w 107"/>
                  <a:gd name="T15" fmla="*/ 174 h 252"/>
                  <a:gd name="T16" fmla="*/ 101 w 107"/>
                  <a:gd name="T17" fmla="*/ 132 h 252"/>
                  <a:gd name="T18" fmla="*/ 107 w 107"/>
                  <a:gd name="T19" fmla="*/ 84 h 252"/>
                  <a:gd name="T20" fmla="*/ 101 w 107"/>
                  <a:gd name="T21" fmla="*/ 42 h 252"/>
                  <a:gd name="T22" fmla="*/ 89 w 107"/>
                  <a:gd name="T23" fmla="*/ 0 h 252"/>
                  <a:gd name="T24" fmla="*/ 65 w 107"/>
                  <a:gd name="T25" fmla="*/ 0 h 252"/>
                  <a:gd name="T26" fmla="*/ 83 w 107"/>
                  <a:gd name="T27" fmla="*/ 42 h 252"/>
                  <a:gd name="T28" fmla="*/ 89 w 107"/>
                  <a:gd name="T29" fmla="*/ 84 h 252"/>
                  <a:gd name="T30" fmla="*/ 89 w 107"/>
                  <a:gd name="T31" fmla="*/ 84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14" name="Freeform 30">
                <a:extLst>
                  <a:ext uri="{FF2B5EF4-FFF2-40B4-BE49-F238E27FC236}">
                    <a16:creationId xmlns:a16="http://schemas.microsoft.com/office/drawing/2014/main" id="{B5904AB0-58CC-430A-9CEB-FFDB759C64D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15" name="Freeform 31">
                <a:extLst>
                  <a:ext uri="{FF2B5EF4-FFF2-40B4-BE49-F238E27FC236}">
                    <a16:creationId xmlns:a16="http://schemas.microsoft.com/office/drawing/2014/main" id="{E389FEEB-F39D-4EA2-8CFD-5F94988AA50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16" name="Freeform 32">
                <a:extLst>
                  <a:ext uri="{FF2B5EF4-FFF2-40B4-BE49-F238E27FC236}">
                    <a16:creationId xmlns:a16="http://schemas.microsoft.com/office/drawing/2014/main" id="{36B79AA0-0507-43A8-B43E-FB9B7874C3D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>
                  <a:gd name="T0" fmla="*/ 360 w 360"/>
                  <a:gd name="T1" fmla="*/ 365 h 563"/>
                  <a:gd name="T2" fmla="*/ 353 w 360"/>
                  <a:gd name="T3" fmla="*/ 305 h 563"/>
                  <a:gd name="T4" fmla="*/ 335 w 360"/>
                  <a:gd name="T5" fmla="*/ 251 h 563"/>
                  <a:gd name="T6" fmla="*/ 305 w 360"/>
                  <a:gd name="T7" fmla="*/ 204 h 563"/>
                  <a:gd name="T8" fmla="*/ 262 w 360"/>
                  <a:gd name="T9" fmla="*/ 156 h 563"/>
                  <a:gd name="T10" fmla="*/ 213 w 360"/>
                  <a:gd name="T11" fmla="*/ 108 h 563"/>
                  <a:gd name="T12" fmla="*/ 159 w 360"/>
                  <a:gd name="T13" fmla="*/ 66 h 563"/>
                  <a:gd name="T14" fmla="*/ 92 w 360"/>
                  <a:gd name="T15" fmla="*/ 30 h 563"/>
                  <a:gd name="T16" fmla="*/ 19 w 360"/>
                  <a:gd name="T17" fmla="*/ 0 h 563"/>
                  <a:gd name="T18" fmla="*/ 0 w 360"/>
                  <a:gd name="T19" fmla="*/ 12 h 563"/>
                  <a:gd name="T20" fmla="*/ 67 w 360"/>
                  <a:gd name="T21" fmla="*/ 42 h 563"/>
                  <a:gd name="T22" fmla="*/ 134 w 360"/>
                  <a:gd name="T23" fmla="*/ 78 h 563"/>
                  <a:gd name="T24" fmla="*/ 189 w 360"/>
                  <a:gd name="T25" fmla="*/ 114 h 563"/>
                  <a:gd name="T26" fmla="*/ 238 w 360"/>
                  <a:gd name="T27" fmla="*/ 162 h 563"/>
                  <a:gd name="T28" fmla="*/ 274 w 360"/>
                  <a:gd name="T29" fmla="*/ 210 h 563"/>
                  <a:gd name="T30" fmla="*/ 299 w 360"/>
                  <a:gd name="T31" fmla="*/ 257 h 563"/>
                  <a:gd name="T32" fmla="*/ 317 w 360"/>
                  <a:gd name="T33" fmla="*/ 311 h 563"/>
                  <a:gd name="T34" fmla="*/ 323 w 360"/>
                  <a:gd name="T35" fmla="*/ 365 h 563"/>
                  <a:gd name="T36" fmla="*/ 317 w 360"/>
                  <a:gd name="T37" fmla="*/ 419 h 563"/>
                  <a:gd name="T38" fmla="*/ 299 w 360"/>
                  <a:gd name="T39" fmla="*/ 467 h 563"/>
                  <a:gd name="T40" fmla="*/ 274 w 360"/>
                  <a:gd name="T41" fmla="*/ 515 h 563"/>
                  <a:gd name="T42" fmla="*/ 238 w 360"/>
                  <a:gd name="T43" fmla="*/ 563 h 563"/>
                  <a:gd name="T44" fmla="*/ 268 w 360"/>
                  <a:gd name="T45" fmla="*/ 563 h 563"/>
                  <a:gd name="T46" fmla="*/ 311 w 360"/>
                  <a:gd name="T47" fmla="*/ 515 h 563"/>
                  <a:gd name="T48" fmla="*/ 335 w 360"/>
                  <a:gd name="T49" fmla="*/ 467 h 563"/>
                  <a:gd name="T50" fmla="*/ 353 w 360"/>
                  <a:gd name="T51" fmla="*/ 419 h 563"/>
                  <a:gd name="T52" fmla="*/ 360 w 360"/>
                  <a:gd name="T53" fmla="*/ 365 h 563"/>
                  <a:gd name="T54" fmla="*/ 360 w 360"/>
                  <a:gd name="T55" fmla="*/ 365 h 5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17" name="Freeform 33">
                <a:extLst>
                  <a:ext uri="{FF2B5EF4-FFF2-40B4-BE49-F238E27FC236}">
                    <a16:creationId xmlns:a16="http://schemas.microsoft.com/office/drawing/2014/main" id="{5B60B180-E57B-41C7-A45E-D6DC2C41A76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>
                  <a:gd name="T0" fmla="*/ 1053 w 1078"/>
                  <a:gd name="T1" fmla="*/ 425 h 425"/>
                  <a:gd name="T2" fmla="*/ 1078 w 1078"/>
                  <a:gd name="T3" fmla="*/ 419 h 425"/>
                  <a:gd name="T4" fmla="*/ 1066 w 1078"/>
                  <a:gd name="T5" fmla="*/ 377 h 425"/>
                  <a:gd name="T6" fmla="*/ 1047 w 1078"/>
                  <a:gd name="T7" fmla="*/ 336 h 425"/>
                  <a:gd name="T8" fmla="*/ 986 w 1078"/>
                  <a:gd name="T9" fmla="*/ 252 h 425"/>
                  <a:gd name="T10" fmla="*/ 907 w 1078"/>
                  <a:gd name="T11" fmla="*/ 180 h 425"/>
                  <a:gd name="T12" fmla="*/ 810 w 1078"/>
                  <a:gd name="T13" fmla="*/ 120 h 425"/>
                  <a:gd name="T14" fmla="*/ 694 w 1078"/>
                  <a:gd name="T15" fmla="*/ 72 h 425"/>
                  <a:gd name="T16" fmla="*/ 560 w 1078"/>
                  <a:gd name="T17" fmla="*/ 30 h 425"/>
                  <a:gd name="T18" fmla="*/ 420 w 1078"/>
                  <a:gd name="T19" fmla="*/ 6 h 425"/>
                  <a:gd name="T20" fmla="*/ 268 w 1078"/>
                  <a:gd name="T21" fmla="*/ 0 h 425"/>
                  <a:gd name="T22" fmla="*/ 134 w 1078"/>
                  <a:gd name="T23" fmla="*/ 6 h 425"/>
                  <a:gd name="T24" fmla="*/ 0 w 1078"/>
                  <a:gd name="T25" fmla="*/ 24 h 425"/>
                  <a:gd name="T26" fmla="*/ 12 w 1078"/>
                  <a:gd name="T27" fmla="*/ 36 h 425"/>
                  <a:gd name="T28" fmla="*/ 134 w 1078"/>
                  <a:gd name="T29" fmla="*/ 18 h 425"/>
                  <a:gd name="T30" fmla="*/ 268 w 1078"/>
                  <a:gd name="T31" fmla="*/ 12 h 425"/>
                  <a:gd name="T32" fmla="*/ 420 w 1078"/>
                  <a:gd name="T33" fmla="*/ 18 h 425"/>
                  <a:gd name="T34" fmla="*/ 554 w 1078"/>
                  <a:gd name="T35" fmla="*/ 42 h 425"/>
                  <a:gd name="T36" fmla="*/ 682 w 1078"/>
                  <a:gd name="T37" fmla="*/ 84 h 425"/>
                  <a:gd name="T38" fmla="*/ 798 w 1078"/>
                  <a:gd name="T39" fmla="*/ 132 h 425"/>
                  <a:gd name="T40" fmla="*/ 895 w 1078"/>
                  <a:gd name="T41" fmla="*/ 192 h 425"/>
                  <a:gd name="T42" fmla="*/ 968 w 1078"/>
                  <a:gd name="T43" fmla="*/ 264 h 425"/>
                  <a:gd name="T44" fmla="*/ 999 w 1078"/>
                  <a:gd name="T45" fmla="*/ 300 h 425"/>
                  <a:gd name="T46" fmla="*/ 1023 w 1078"/>
                  <a:gd name="T47" fmla="*/ 342 h 425"/>
                  <a:gd name="T48" fmla="*/ 1041 w 1078"/>
                  <a:gd name="T49" fmla="*/ 383 h 425"/>
                  <a:gd name="T50" fmla="*/ 1053 w 1078"/>
                  <a:gd name="T51" fmla="*/ 425 h 425"/>
                  <a:gd name="T52" fmla="*/ 1053 w 1078"/>
                  <a:gd name="T53" fmla="*/ 425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18" name="Freeform 34">
                <a:extLst>
                  <a:ext uri="{FF2B5EF4-FFF2-40B4-BE49-F238E27FC236}">
                    <a16:creationId xmlns:a16="http://schemas.microsoft.com/office/drawing/2014/main" id="{3A0B09B8-BE87-4E5C-A6A7-92A5827E432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>
                  <a:gd name="T0" fmla="*/ 0 w 98"/>
                  <a:gd name="T1" fmla="*/ 234 h 234"/>
                  <a:gd name="T2" fmla="*/ 25 w 98"/>
                  <a:gd name="T3" fmla="*/ 234 h 234"/>
                  <a:gd name="T4" fmla="*/ 55 w 98"/>
                  <a:gd name="T5" fmla="*/ 186 h 234"/>
                  <a:gd name="T6" fmla="*/ 80 w 98"/>
                  <a:gd name="T7" fmla="*/ 138 h 234"/>
                  <a:gd name="T8" fmla="*/ 92 w 98"/>
                  <a:gd name="T9" fmla="*/ 90 h 234"/>
                  <a:gd name="T10" fmla="*/ 98 w 98"/>
                  <a:gd name="T11" fmla="*/ 36 h 234"/>
                  <a:gd name="T12" fmla="*/ 98 w 98"/>
                  <a:gd name="T13" fmla="*/ 0 h 234"/>
                  <a:gd name="T14" fmla="*/ 74 w 98"/>
                  <a:gd name="T15" fmla="*/ 0 h 234"/>
                  <a:gd name="T16" fmla="*/ 74 w 98"/>
                  <a:gd name="T17" fmla="*/ 36 h 234"/>
                  <a:gd name="T18" fmla="*/ 67 w 98"/>
                  <a:gd name="T19" fmla="*/ 90 h 234"/>
                  <a:gd name="T20" fmla="*/ 55 w 98"/>
                  <a:gd name="T21" fmla="*/ 138 h 234"/>
                  <a:gd name="T22" fmla="*/ 31 w 98"/>
                  <a:gd name="T23" fmla="*/ 186 h 234"/>
                  <a:gd name="T24" fmla="*/ 0 w 98"/>
                  <a:gd name="T25" fmla="*/ 234 h 234"/>
                  <a:gd name="T26" fmla="*/ 0 w 98"/>
                  <a:gd name="T27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19" name="Freeform 35">
                <a:extLst>
                  <a:ext uri="{FF2B5EF4-FFF2-40B4-BE49-F238E27FC236}">
                    <a16:creationId xmlns:a16="http://schemas.microsoft.com/office/drawing/2014/main" id="{6B9B09D0-81AA-4E23-8469-0960FD09A0A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2020" name="Group 36">
              <a:extLst>
                <a:ext uri="{FF2B5EF4-FFF2-40B4-BE49-F238E27FC236}">
                  <a16:creationId xmlns:a16="http://schemas.microsoft.com/office/drawing/2014/main" id="{D6CDDB31-CEF8-406A-A8FA-6395D3C34790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42021" name="Freeform 37">
                <a:extLst>
                  <a:ext uri="{FF2B5EF4-FFF2-40B4-BE49-F238E27FC236}">
                    <a16:creationId xmlns:a16="http://schemas.microsoft.com/office/drawing/2014/main" id="{198F9406-264F-4F41-8DE8-4E3DD06A1BE4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>
                  <a:gd name="T0" fmla="*/ 484 w 1201"/>
                  <a:gd name="T1" fmla="*/ 6 h 731"/>
                  <a:gd name="T2" fmla="*/ 263 w 1201"/>
                  <a:gd name="T3" fmla="*/ 60 h 731"/>
                  <a:gd name="T4" fmla="*/ 101 w 1201"/>
                  <a:gd name="T5" fmla="*/ 162 h 731"/>
                  <a:gd name="T6" fmla="*/ 12 w 1201"/>
                  <a:gd name="T7" fmla="*/ 294 h 731"/>
                  <a:gd name="T8" fmla="*/ 0 w 1201"/>
                  <a:gd name="T9" fmla="*/ 366 h 731"/>
                  <a:gd name="T10" fmla="*/ 12 w 1201"/>
                  <a:gd name="T11" fmla="*/ 437 h 731"/>
                  <a:gd name="T12" fmla="*/ 101 w 1201"/>
                  <a:gd name="T13" fmla="*/ 569 h 731"/>
                  <a:gd name="T14" fmla="*/ 263 w 1201"/>
                  <a:gd name="T15" fmla="*/ 671 h 731"/>
                  <a:gd name="T16" fmla="*/ 484 w 1201"/>
                  <a:gd name="T17" fmla="*/ 725 h 731"/>
                  <a:gd name="T18" fmla="*/ 723 w 1201"/>
                  <a:gd name="T19" fmla="*/ 725 h 731"/>
                  <a:gd name="T20" fmla="*/ 938 w 1201"/>
                  <a:gd name="T21" fmla="*/ 671 h 731"/>
                  <a:gd name="T22" fmla="*/ 1100 w 1201"/>
                  <a:gd name="T23" fmla="*/ 569 h 731"/>
                  <a:gd name="T24" fmla="*/ 1189 w 1201"/>
                  <a:gd name="T25" fmla="*/ 437 h 731"/>
                  <a:gd name="T26" fmla="*/ 1201 w 1201"/>
                  <a:gd name="T27" fmla="*/ 366 h 731"/>
                  <a:gd name="T28" fmla="*/ 1189 w 1201"/>
                  <a:gd name="T29" fmla="*/ 294 h 731"/>
                  <a:gd name="T30" fmla="*/ 1100 w 1201"/>
                  <a:gd name="T31" fmla="*/ 162 h 731"/>
                  <a:gd name="T32" fmla="*/ 938 w 1201"/>
                  <a:gd name="T33" fmla="*/ 60 h 731"/>
                  <a:gd name="T34" fmla="*/ 723 w 1201"/>
                  <a:gd name="T35" fmla="*/ 6 h 731"/>
                  <a:gd name="T36" fmla="*/ 604 w 1201"/>
                  <a:gd name="T37" fmla="*/ 0 h 731"/>
                  <a:gd name="T38" fmla="*/ 490 w 1201"/>
                  <a:gd name="T39" fmla="*/ 701 h 731"/>
                  <a:gd name="T40" fmla="*/ 287 w 1201"/>
                  <a:gd name="T41" fmla="*/ 647 h 731"/>
                  <a:gd name="T42" fmla="*/ 131 w 1201"/>
                  <a:gd name="T43" fmla="*/ 557 h 731"/>
                  <a:gd name="T44" fmla="*/ 48 w 1201"/>
                  <a:gd name="T45" fmla="*/ 437 h 731"/>
                  <a:gd name="T46" fmla="*/ 36 w 1201"/>
                  <a:gd name="T47" fmla="*/ 366 h 731"/>
                  <a:gd name="T48" fmla="*/ 48 w 1201"/>
                  <a:gd name="T49" fmla="*/ 300 h 731"/>
                  <a:gd name="T50" fmla="*/ 131 w 1201"/>
                  <a:gd name="T51" fmla="*/ 174 h 731"/>
                  <a:gd name="T52" fmla="*/ 287 w 1201"/>
                  <a:gd name="T53" fmla="*/ 84 h 731"/>
                  <a:gd name="T54" fmla="*/ 490 w 1201"/>
                  <a:gd name="T55" fmla="*/ 30 h 731"/>
                  <a:gd name="T56" fmla="*/ 717 w 1201"/>
                  <a:gd name="T57" fmla="*/ 30 h 731"/>
                  <a:gd name="T58" fmla="*/ 920 w 1201"/>
                  <a:gd name="T59" fmla="*/ 84 h 731"/>
                  <a:gd name="T60" fmla="*/ 1070 w 1201"/>
                  <a:gd name="T61" fmla="*/ 174 h 731"/>
                  <a:gd name="T62" fmla="*/ 1153 w 1201"/>
                  <a:gd name="T63" fmla="*/ 300 h 731"/>
                  <a:gd name="T64" fmla="*/ 1153 w 1201"/>
                  <a:gd name="T65" fmla="*/ 437 h 731"/>
                  <a:gd name="T66" fmla="*/ 1070 w 1201"/>
                  <a:gd name="T67" fmla="*/ 557 h 731"/>
                  <a:gd name="T68" fmla="*/ 920 w 1201"/>
                  <a:gd name="T69" fmla="*/ 647 h 731"/>
                  <a:gd name="T70" fmla="*/ 717 w 1201"/>
                  <a:gd name="T71" fmla="*/ 701 h 731"/>
                  <a:gd name="T72" fmla="*/ 604 w 1201"/>
                  <a:gd name="T73" fmla="*/ 707 h 7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22" name="Freeform 38">
                <a:extLst>
                  <a:ext uri="{FF2B5EF4-FFF2-40B4-BE49-F238E27FC236}">
                    <a16:creationId xmlns:a16="http://schemas.microsoft.com/office/drawing/2014/main" id="{0777B478-18F7-4784-8A68-9BB8F04066B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>
                  <a:gd name="T0" fmla="*/ 24 w 544"/>
                  <a:gd name="T1" fmla="*/ 402 h 737"/>
                  <a:gd name="T2" fmla="*/ 36 w 544"/>
                  <a:gd name="T3" fmla="*/ 330 h 737"/>
                  <a:gd name="T4" fmla="*/ 66 w 544"/>
                  <a:gd name="T5" fmla="*/ 264 h 737"/>
                  <a:gd name="T6" fmla="*/ 108 w 544"/>
                  <a:gd name="T7" fmla="*/ 204 h 737"/>
                  <a:gd name="T8" fmla="*/ 173 w 544"/>
                  <a:gd name="T9" fmla="*/ 150 h 737"/>
                  <a:gd name="T10" fmla="*/ 251 w 544"/>
                  <a:gd name="T11" fmla="*/ 102 h 737"/>
                  <a:gd name="T12" fmla="*/ 335 w 544"/>
                  <a:gd name="T13" fmla="*/ 60 h 737"/>
                  <a:gd name="T14" fmla="*/ 436 w 544"/>
                  <a:gd name="T15" fmla="*/ 30 h 737"/>
                  <a:gd name="T16" fmla="*/ 544 w 544"/>
                  <a:gd name="T17" fmla="*/ 12 h 737"/>
                  <a:gd name="T18" fmla="*/ 544 w 544"/>
                  <a:gd name="T19" fmla="*/ 0 h 737"/>
                  <a:gd name="T20" fmla="*/ 430 w 544"/>
                  <a:gd name="T21" fmla="*/ 18 h 737"/>
                  <a:gd name="T22" fmla="*/ 329 w 544"/>
                  <a:gd name="T23" fmla="*/ 48 h 737"/>
                  <a:gd name="T24" fmla="*/ 233 w 544"/>
                  <a:gd name="T25" fmla="*/ 90 h 737"/>
                  <a:gd name="T26" fmla="*/ 155 w 544"/>
                  <a:gd name="T27" fmla="*/ 138 h 737"/>
                  <a:gd name="T28" fmla="*/ 90 w 544"/>
                  <a:gd name="T29" fmla="*/ 198 h 737"/>
                  <a:gd name="T30" fmla="*/ 42 w 544"/>
                  <a:gd name="T31" fmla="*/ 258 h 737"/>
                  <a:gd name="T32" fmla="*/ 12 w 544"/>
                  <a:gd name="T33" fmla="*/ 330 h 737"/>
                  <a:gd name="T34" fmla="*/ 0 w 544"/>
                  <a:gd name="T35" fmla="*/ 402 h 737"/>
                  <a:gd name="T36" fmla="*/ 6 w 544"/>
                  <a:gd name="T37" fmla="*/ 455 h 737"/>
                  <a:gd name="T38" fmla="*/ 18 w 544"/>
                  <a:gd name="T39" fmla="*/ 503 h 737"/>
                  <a:gd name="T40" fmla="*/ 42 w 544"/>
                  <a:gd name="T41" fmla="*/ 545 h 737"/>
                  <a:gd name="T42" fmla="*/ 78 w 544"/>
                  <a:gd name="T43" fmla="*/ 593 h 737"/>
                  <a:gd name="T44" fmla="*/ 114 w 544"/>
                  <a:gd name="T45" fmla="*/ 635 h 737"/>
                  <a:gd name="T46" fmla="*/ 161 w 544"/>
                  <a:gd name="T47" fmla="*/ 671 h 737"/>
                  <a:gd name="T48" fmla="*/ 221 w 544"/>
                  <a:gd name="T49" fmla="*/ 707 h 737"/>
                  <a:gd name="T50" fmla="*/ 281 w 544"/>
                  <a:gd name="T51" fmla="*/ 737 h 737"/>
                  <a:gd name="T52" fmla="*/ 323 w 544"/>
                  <a:gd name="T53" fmla="*/ 737 h 737"/>
                  <a:gd name="T54" fmla="*/ 257 w 544"/>
                  <a:gd name="T55" fmla="*/ 707 h 737"/>
                  <a:gd name="T56" fmla="*/ 203 w 544"/>
                  <a:gd name="T57" fmla="*/ 671 h 737"/>
                  <a:gd name="T58" fmla="*/ 149 w 544"/>
                  <a:gd name="T59" fmla="*/ 635 h 737"/>
                  <a:gd name="T60" fmla="*/ 108 w 544"/>
                  <a:gd name="T61" fmla="*/ 593 h 737"/>
                  <a:gd name="T62" fmla="*/ 72 w 544"/>
                  <a:gd name="T63" fmla="*/ 551 h 737"/>
                  <a:gd name="T64" fmla="*/ 48 w 544"/>
                  <a:gd name="T65" fmla="*/ 503 h 737"/>
                  <a:gd name="T66" fmla="*/ 30 w 544"/>
                  <a:gd name="T67" fmla="*/ 455 h 737"/>
                  <a:gd name="T68" fmla="*/ 24 w 544"/>
                  <a:gd name="T69" fmla="*/ 402 h 737"/>
                  <a:gd name="T70" fmla="*/ 24 w 544"/>
                  <a:gd name="T71" fmla="*/ 402 h 7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23" name="Freeform 39">
                <a:extLst>
                  <a:ext uri="{FF2B5EF4-FFF2-40B4-BE49-F238E27FC236}">
                    <a16:creationId xmlns:a16="http://schemas.microsoft.com/office/drawing/2014/main" id="{AEC04DC1-EDB5-47A1-BE01-299E8D45924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>
                  <a:gd name="T0" fmla="*/ 12 w 609"/>
                  <a:gd name="T1" fmla="*/ 12 h 252"/>
                  <a:gd name="T2" fmla="*/ 113 w 609"/>
                  <a:gd name="T3" fmla="*/ 18 h 252"/>
                  <a:gd name="T4" fmla="*/ 203 w 609"/>
                  <a:gd name="T5" fmla="*/ 30 h 252"/>
                  <a:gd name="T6" fmla="*/ 292 w 609"/>
                  <a:gd name="T7" fmla="*/ 48 h 252"/>
                  <a:gd name="T8" fmla="*/ 376 w 609"/>
                  <a:gd name="T9" fmla="*/ 78 h 252"/>
                  <a:gd name="T10" fmla="*/ 448 w 609"/>
                  <a:gd name="T11" fmla="*/ 114 h 252"/>
                  <a:gd name="T12" fmla="*/ 514 w 609"/>
                  <a:gd name="T13" fmla="*/ 156 h 252"/>
                  <a:gd name="T14" fmla="*/ 567 w 609"/>
                  <a:gd name="T15" fmla="*/ 198 h 252"/>
                  <a:gd name="T16" fmla="*/ 609 w 609"/>
                  <a:gd name="T17" fmla="*/ 252 h 252"/>
                  <a:gd name="T18" fmla="*/ 609 w 609"/>
                  <a:gd name="T19" fmla="*/ 216 h 252"/>
                  <a:gd name="T20" fmla="*/ 561 w 609"/>
                  <a:gd name="T21" fmla="*/ 168 h 252"/>
                  <a:gd name="T22" fmla="*/ 502 w 609"/>
                  <a:gd name="T23" fmla="*/ 126 h 252"/>
                  <a:gd name="T24" fmla="*/ 436 w 609"/>
                  <a:gd name="T25" fmla="*/ 90 h 252"/>
                  <a:gd name="T26" fmla="*/ 364 w 609"/>
                  <a:gd name="T27" fmla="*/ 60 h 252"/>
                  <a:gd name="T28" fmla="*/ 286 w 609"/>
                  <a:gd name="T29" fmla="*/ 36 h 252"/>
                  <a:gd name="T30" fmla="*/ 197 w 609"/>
                  <a:gd name="T31" fmla="*/ 18 h 252"/>
                  <a:gd name="T32" fmla="*/ 107 w 609"/>
                  <a:gd name="T33" fmla="*/ 6 h 252"/>
                  <a:gd name="T34" fmla="*/ 12 w 609"/>
                  <a:gd name="T35" fmla="*/ 0 h 252"/>
                  <a:gd name="T36" fmla="*/ 6 w 609"/>
                  <a:gd name="T37" fmla="*/ 0 h 252"/>
                  <a:gd name="T38" fmla="*/ 0 w 609"/>
                  <a:gd name="T39" fmla="*/ 0 h 252"/>
                  <a:gd name="T40" fmla="*/ 0 w 609"/>
                  <a:gd name="T41" fmla="*/ 12 h 252"/>
                  <a:gd name="T42" fmla="*/ 6 w 609"/>
                  <a:gd name="T43" fmla="*/ 12 h 252"/>
                  <a:gd name="T44" fmla="*/ 12 w 609"/>
                  <a:gd name="T45" fmla="*/ 12 h 252"/>
                  <a:gd name="T46" fmla="*/ 12 w 609"/>
                  <a:gd name="T47" fmla="*/ 1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24" name="Freeform 40">
                <a:extLst>
                  <a:ext uri="{FF2B5EF4-FFF2-40B4-BE49-F238E27FC236}">
                    <a16:creationId xmlns:a16="http://schemas.microsoft.com/office/drawing/2014/main" id="{A215C9E9-8F05-4231-AE9C-2D809C41838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>
                  <a:gd name="T0" fmla="*/ 72 w 72"/>
                  <a:gd name="T1" fmla="*/ 0 h 54"/>
                  <a:gd name="T2" fmla="*/ 36 w 72"/>
                  <a:gd name="T3" fmla="*/ 30 h 54"/>
                  <a:gd name="T4" fmla="*/ 0 w 72"/>
                  <a:gd name="T5" fmla="*/ 54 h 54"/>
                  <a:gd name="T6" fmla="*/ 36 w 72"/>
                  <a:gd name="T7" fmla="*/ 54 h 54"/>
                  <a:gd name="T8" fmla="*/ 54 w 72"/>
                  <a:gd name="T9" fmla="*/ 42 h 54"/>
                  <a:gd name="T10" fmla="*/ 72 w 72"/>
                  <a:gd name="T11" fmla="*/ 24 h 54"/>
                  <a:gd name="T12" fmla="*/ 72 w 72"/>
                  <a:gd name="T13" fmla="*/ 24 h 54"/>
                  <a:gd name="T14" fmla="*/ 72 w 72"/>
                  <a:gd name="T15" fmla="*/ 0 h 54"/>
                  <a:gd name="T16" fmla="*/ 72 w 72"/>
                  <a:gd name="T17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25" name="Freeform 41">
                <a:extLst>
                  <a:ext uri="{FF2B5EF4-FFF2-40B4-BE49-F238E27FC236}">
                    <a16:creationId xmlns:a16="http://schemas.microsoft.com/office/drawing/2014/main" id="{23D9E1EB-C129-43A2-A37F-28C75E2AE15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>
                  <a:gd name="T0" fmla="*/ 299 w 705"/>
                  <a:gd name="T1" fmla="*/ 90 h 108"/>
                  <a:gd name="T2" fmla="*/ 221 w 705"/>
                  <a:gd name="T3" fmla="*/ 90 h 108"/>
                  <a:gd name="T4" fmla="*/ 143 w 705"/>
                  <a:gd name="T5" fmla="*/ 78 h 108"/>
                  <a:gd name="T6" fmla="*/ 0 w 705"/>
                  <a:gd name="T7" fmla="*/ 48 h 108"/>
                  <a:gd name="T8" fmla="*/ 0 w 705"/>
                  <a:gd name="T9" fmla="*/ 66 h 108"/>
                  <a:gd name="T10" fmla="*/ 143 w 705"/>
                  <a:gd name="T11" fmla="*/ 96 h 108"/>
                  <a:gd name="T12" fmla="*/ 221 w 705"/>
                  <a:gd name="T13" fmla="*/ 108 h 108"/>
                  <a:gd name="T14" fmla="*/ 299 w 705"/>
                  <a:gd name="T15" fmla="*/ 108 h 108"/>
                  <a:gd name="T16" fmla="*/ 412 w 705"/>
                  <a:gd name="T17" fmla="*/ 102 h 108"/>
                  <a:gd name="T18" fmla="*/ 520 w 705"/>
                  <a:gd name="T19" fmla="*/ 84 h 108"/>
                  <a:gd name="T20" fmla="*/ 615 w 705"/>
                  <a:gd name="T21" fmla="*/ 60 h 108"/>
                  <a:gd name="T22" fmla="*/ 705 w 705"/>
                  <a:gd name="T23" fmla="*/ 24 h 108"/>
                  <a:gd name="T24" fmla="*/ 705 w 705"/>
                  <a:gd name="T25" fmla="*/ 0 h 108"/>
                  <a:gd name="T26" fmla="*/ 615 w 705"/>
                  <a:gd name="T27" fmla="*/ 42 h 108"/>
                  <a:gd name="T28" fmla="*/ 520 w 705"/>
                  <a:gd name="T29" fmla="*/ 66 h 108"/>
                  <a:gd name="T30" fmla="*/ 412 w 705"/>
                  <a:gd name="T31" fmla="*/ 84 h 108"/>
                  <a:gd name="T32" fmla="*/ 299 w 705"/>
                  <a:gd name="T33" fmla="*/ 90 h 108"/>
                  <a:gd name="T34" fmla="*/ 299 w 705"/>
                  <a:gd name="T35" fmla="*/ 9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26" name="Freeform 42">
                <a:extLst>
                  <a:ext uri="{FF2B5EF4-FFF2-40B4-BE49-F238E27FC236}">
                    <a16:creationId xmlns:a16="http://schemas.microsoft.com/office/drawing/2014/main" id="{5B27AB80-9DA6-4F88-ABE1-066DA851A09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>
                  <a:gd name="T0" fmla="*/ 119 w 143"/>
                  <a:gd name="T1" fmla="*/ 114 h 341"/>
                  <a:gd name="T2" fmla="*/ 113 w 143"/>
                  <a:gd name="T3" fmla="*/ 173 h 341"/>
                  <a:gd name="T4" fmla="*/ 89 w 143"/>
                  <a:gd name="T5" fmla="*/ 239 h 341"/>
                  <a:gd name="T6" fmla="*/ 47 w 143"/>
                  <a:gd name="T7" fmla="*/ 293 h 341"/>
                  <a:gd name="T8" fmla="*/ 0 w 143"/>
                  <a:gd name="T9" fmla="*/ 341 h 341"/>
                  <a:gd name="T10" fmla="*/ 29 w 143"/>
                  <a:gd name="T11" fmla="*/ 341 h 341"/>
                  <a:gd name="T12" fmla="*/ 77 w 143"/>
                  <a:gd name="T13" fmla="*/ 287 h 341"/>
                  <a:gd name="T14" fmla="*/ 113 w 143"/>
                  <a:gd name="T15" fmla="*/ 233 h 341"/>
                  <a:gd name="T16" fmla="*/ 137 w 143"/>
                  <a:gd name="T17" fmla="*/ 173 h 341"/>
                  <a:gd name="T18" fmla="*/ 143 w 143"/>
                  <a:gd name="T19" fmla="*/ 114 h 341"/>
                  <a:gd name="T20" fmla="*/ 137 w 143"/>
                  <a:gd name="T21" fmla="*/ 60 h 341"/>
                  <a:gd name="T22" fmla="*/ 119 w 143"/>
                  <a:gd name="T23" fmla="*/ 0 h 341"/>
                  <a:gd name="T24" fmla="*/ 89 w 143"/>
                  <a:gd name="T25" fmla="*/ 0 h 341"/>
                  <a:gd name="T26" fmla="*/ 113 w 143"/>
                  <a:gd name="T27" fmla="*/ 60 h 341"/>
                  <a:gd name="T28" fmla="*/ 119 w 143"/>
                  <a:gd name="T29" fmla="*/ 114 h 341"/>
                  <a:gd name="T30" fmla="*/ 119 w 143"/>
                  <a:gd name="T31" fmla="*/ 114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27" name="Freeform 43">
                <a:extLst>
                  <a:ext uri="{FF2B5EF4-FFF2-40B4-BE49-F238E27FC236}">
                    <a16:creationId xmlns:a16="http://schemas.microsoft.com/office/drawing/2014/main" id="{F90D9EA7-2D77-4121-892E-EBB60BAEAEB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>
                  <a:gd name="T0" fmla="*/ 59 w 83"/>
                  <a:gd name="T1" fmla="*/ 90 h 90"/>
                  <a:gd name="T2" fmla="*/ 83 w 83"/>
                  <a:gd name="T3" fmla="*/ 84 h 90"/>
                  <a:gd name="T4" fmla="*/ 71 w 83"/>
                  <a:gd name="T5" fmla="*/ 60 h 90"/>
                  <a:gd name="T6" fmla="*/ 53 w 83"/>
                  <a:gd name="T7" fmla="*/ 42 h 90"/>
                  <a:gd name="T8" fmla="*/ 6 w 83"/>
                  <a:gd name="T9" fmla="*/ 0 h 90"/>
                  <a:gd name="T10" fmla="*/ 0 w 83"/>
                  <a:gd name="T11" fmla="*/ 18 h 90"/>
                  <a:gd name="T12" fmla="*/ 35 w 83"/>
                  <a:gd name="T13" fmla="*/ 48 h 90"/>
                  <a:gd name="T14" fmla="*/ 59 w 83"/>
                  <a:gd name="T15" fmla="*/ 90 h 90"/>
                  <a:gd name="T16" fmla="*/ 59 w 83"/>
                  <a:gd name="T17" fmla="*/ 90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28" name="Freeform 44">
                <a:extLst>
                  <a:ext uri="{FF2B5EF4-FFF2-40B4-BE49-F238E27FC236}">
                    <a16:creationId xmlns:a16="http://schemas.microsoft.com/office/drawing/2014/main" id="{5DC2EA3A-5C79-4A5A-AAC5-E4DCE0B5172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29" name="Freeform 45">
                <a:extLst>
                  <a:ext uri="{FF2B5EF4-FFF2-40B4-BE49-F238E27FC236}">
                    <a16:creationId xmlns:a16="http://schemas.microsoft.com/office/drawing/2014/main" id="{F998C08D-2BD5-4DF5-8B61-6C965A3DB9E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>
                  <a:gd name="T0" fmla="*/ 616 w 909"/>
                  <a:gd name="T1" fmla="*/ 0 h 533"/>
                  <a:gd name="T2" fmla="*/ 616 w 909"/>
                  <a:gd name="T3" fmla="*/ 18 h 533"/>
                  <a:gd name="T4" fmla="*/ 724 w 909"/>
                  <a:gd name="T5" fmla="*/ 60 h 533"/>
                  <a:gd name="T6" fmla="*/ 765 w 909"/>
                  <a:gd name="T7" fmla="*/ 84 h 533"/>
                  <a:gd name="T8" fmla="*/ 807 w 909"/>
                  <a:gd name="T9" fmla="*/ 114 h 533"/>
                  <a:gd name="T10" fmla="*/ 837 w 909"/>
                  <a:gd name="T11" fmla="*/ 144 h 533"/>
                  <a:gd name="T12" fmla="*/ 861 w 909"/>
                  <a:gd name="T13" fmla="*/ 180 h 533"/>
                  <a:gd name="T14" fmla="*/ 873 w 909"/>
                  <a:gd name="T15" fmla="*/ 216 h 533"/>
                  <a:gd name="T16" fmla="*/ 879 w 909"/>
                  <a:gd name="T17" fmla="*/ 258 h 533"/>
                  <a:gd name="T18" fmla="*/ 873 w 909"/>
                  <a:gd name="T19" fmla="*/ 311 h 533"/>
                  <a:gd name="T20" fmla="*/ 843 w 909"/>
                  <a:gd name="T21" fmla="*/ 359 h 533"/>
                  <a:gd name="T22" fmla="*/ 807 w 909"/>
                  <a:gd name="T23" fmla="*/ 401 h 533"/>
                  <a:gd name="T24" fmla="*/ 753 w 909"/>
                  <a:gd name="T25" fmla="*/ 443 h 533"/>
                  <a:gd name="T26" fmla="*/ 694 w 909"/>
                  <a:gd name="T27" fmla="*/ 473 h 533"/>
                  <a:gd name="T28" fmla="*/ 622 w 909"/>
                  <a:gd name="T29" fmla="*/ 497 h 533"/>
                  <a:gd name="T30" fmla="*/ 538 w 909"/>
                  <a:gd name="T31" fmla="*/ 509 h 533"/>
                  <a:gd name="T32" fmla="*/ 455 w 909"/>
                  <a:gd name="T33" fmla="*/ 515 h 533"/>
                  <a:gd name="T34" fmla="*/ 371 w 909"/>
                  <a:gd name="T35" fmla="*/ 509 h 533"/>
                  <a:gd name="T36" fmla="*/ 287 w 909"/>
                  <a:gd name="T37" fmla="*/ 497 h 533"/>
                  <a:gd name="T38" fmla="*/ 215 w 909"/>
                  <a:gd name="T39" fmla="*/ 473 h 533"/>
                  <a:gd name="T40" fmla="*/ 156 w 909"/>
                  <a:gd name="T41" fmla="*/ 443 h 533"/>
                  <a:gd name="T42" fmla="*/ 102 w 909"/>
                  <a:gd name="T43" fmla="*/ 401 h 533"/>
                  <a:gd name="T44" fmla="*/ 66 w 909"/>
                  <a:gd name="T45" fmla="*/ 359 h 533"/>
                  <a:gd name="T46" fmla="*/ 36 w 909"/>
                  <a:gd name="T47" fmla="*/ 311 h 533"/>
                  <a:gd name="T48" fmla="*/ 30 w 909"/>
                  <a:gd name="T49" fmla="*/ 258 h 533"/>
                  <a:gd name="T50" fmla="*/ 36 w 909"/>
                  <a:gd name="T51" fmla="*/ 222 h 533"/>
                  <a:gd name="T52" fmla="*/ 48 w 909"/>
                  <a:gd name="T53" fmla="*/ 186 h 533"/>
                  <a:gd name="T54" fmla="*/ 66 w 909"/>
                  <a:gd name="T55" fmla="*/ 156 h 533"/>
                  <a:gd name="T56" fmla="*/ 90 w 909"/>
                  <a:gd name="T57" fmla="*/ 126 h 533"/>
                  <a:gd name="T58" fmla="*/ 66 w 909"/>
                  <a:gd name="T59" fmla="*/ 114 h 533"/>
                  <a:gd name="T60" fmla="*/ 36 w 909"/>
                  <a:gd name="T61" fmla="*/ 144 h 533"/>
                  <a:gd name="T62" fmla="*/ 18 w 909"/>
                  <a:gd name="T63" fmla="*/ 180 h 533"/>
                  <a:gd name="T64" fmla="*/ 6 w 909"/>
                  <a:gd name="T65" fmla="*/ 216 h 533"/>
                  <a:gd name="T66" fmla="*/ 0 w 909"/>
                  <a:gd name="T67" fmla="*/ 258 h 533"/>
                  <a:gd name="T68" fmla="*/ 12 w 909"/>
                  <a:gd name="T69" fmla="*/ 311 h 533"/>
                  <a:gd name="T70" fmla="*/ 36 w 909"/>
                  <a:gd name="T71" fmla="*/ 365 h 533"/>
                  <a:gd name="T72" fmla="*/ 78 w 909"/>
                  <a:gd name="T73" fmla="*/ 413 h 533"/>
                  <a:gd name="T74" fmla="*/ 132 w 909"/>
                  <a:gd name="T75" fmla="*/ 449 h 533"/>
                  <a:gd name="T76" fmla="*/ 203 w 909"/>
                  <a:gd name="T77" fmla="*/ 485 h 533"/>
                  <a:gd name="T78" fmla="*/ 275 w 909"/>
                  <a:gd name="T79" fmla="*/ 509 h 533"/>
                  <a:gd name="T80" fmla="*/ 365 w 909"/>
                  <a:gd name="T81" fmla="*/ 527 h 533"/>
                  <a:gd name="T82" fmla="*/ 455 w 909"/>
                  <a:gd name="T83" fmla="*/ 533 h 533"/>
                  <a:gd name="T84" fmla="*/ 544 w 909"/>
                  <a:gd name="T85" fmla="*/ 527 h 533"/>
                  <a:gd name="T86" fmla="*/ 634 w 909"/>
                  <a:gd name="T87" fmla="*/ 509 h 533"/>
                  <a:gd name="T88" fmla="*/ 712 w 909"/>
                  <a:gd name="T89" fmla="*/ 485 h 533"/>
                  <a:gd name="T90" fmla="*/ 777 w 909"/>
                  <a:gd name="T91" fmla="*/ 449 h 533"/>
                  <a:gd name="T92" fmla="*/ 831 w 909"/>
                  <a:gd name="T93" fmla="*/ 413 h 533"/>
                  <a:gd name="T94" fmla="*/ 873 w 909"/>
                  <a:gd name="T95" fmla="*/ 365 h 533"/>
                  <a:gd name="T96" fmla="*/ 897 w 909"/>
                  <a:gd name="T97" fmla="*/ 311 h 533"/>
                  <a:gd name="T98" fmla="*/ 909 w 909"/>
                  <a:gd name="T99" fmla="*/ 258 h 533"/>
                  <a:gd name="T100" fmla="*/ 903 w 909"/>
                  <a:gd name="T101" fmla="*/ 216 h 533"/>
                  <a:gd name="T102" fmla="*/ 885 w 909"/>
                  <a:gd name="T103" fmla="*/ 174 h 533"/>
                  <a:gd name="T104" fmla="*/ 861 w 909"/>
                  <a:gd name="T105" fmla="*/ 132 h 533"/>
                  <a:gd name="T106" fmla="*/ 825 w 909"/>
                  <a:gd name="T107" fmla="*/ 102 h 533"/>
                  <a:gd name="T108" fmla="*/ 783 w 909"/>
                  <a:gd name="T109" fmla="*/ 66 h 533"/>
                  <a:gd name="T110" fmla="*/ 735 w 909"/>
                  <a:gd name="T111" fmla="*/ 42 h 533"/>
                  <a:gd name="T112" fmla="*/ 616 w 909"/>
                  <a:gd name="T113" fmla="*/ 0 h 533"/>
                  <a:gd name="T114" fmla="*/ 616 w 909"/>
                  <a:gd name="T115" fmla="*/ 0 h 5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30" name="Freeform 46">
                <a:extLst>
                  <a:ext uri="{FF2B5EF4-FFF2-40B4-BE49-F238E27FC236}">
                    <a16:creationId xmlns:a16="http://schemas.microsoft.com/office/drawing/2014/main" id="{B95186E8-BE6B-432D-A583-35F2CEA6B44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>
                  <a:gd name="T0" fmla="*/ 240 w 365"/>
                  <a:gd name="T1" fmla="*/ 18 h 66"/>
                  <a:gd name="T2" fmla="*/ 299 w 365"/>
                  <a:gd name="T3" fmla="*/ 24 h 66"/>
                  <a:gd name="T4" fmla="*/ 359 w 365"/>
                  <a:gd name="T5" fmla="*/ 30 h 66"/>
                  <a:gd name="T6" fmla="*/ 365 w 365"/>
                  <a:gd name="T7" fmla="*/ 12 h 66"/>
                  <a:gd name="T8" fmla="*/ 305 w 365"/>
                  <a:gd name="T9" fmla="*/ 6 h 66"/>
                  <a:gd name="T10" fmla="*/ 240 w 365"/>
                  <a:gd name="T11" fmla="*/ 0 h 66"/>
                  <a:gd name="T12" fmla="*/ 174 w 365"/>
                  <a:gd name="T13" fmla="*/ 6 h 66"/>
                  <a:gd name="T14" fmla="*/ 114 w 365"/>
                  <a:gd name="T15" fmla="*/ 12 h 66"/>
                  <a:gd name="T16" fmla="*/ 0 w 365"/>
                  <a:gd name="T17" fmla="*/ 42 h 66"/>
                  <a:gd name="T18" fmla="*/ 0 w 365"/>
                  <a:gd name="T19" fmla="*/ 66 h 66"/>
                  <a:gd name="T20" fmla="*/ 54 w 365"/>
                  <a:gd name="T21" fmla="*/ 48 h 66"/>
                  <a:gd name="T22" fmla="*/ 114 w 365"/>
                  <a:gd name="T23" fmla="*/ 30 h 66"/>
                  <a:gd name="T24" fmla="*/ 174 w 365"/>
                  <a:gd name="T25" fmla="*/ 24 h 66"/>
                  <a:gd name="T26" fmla="*/ 240 w 365"/>
                  <a:gd name="T27" fmla="*/ 18 h 66"/>
                  <a:gd name="T28" fmla="*/ 240 w 365"/>
                  <a:gd name="T29" fmla="*/ 18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31" name="Freeform 47">
                <a:extLst>
                  <a:ext uri="{FF2B5EF4-FFF2-40B4-BE49-F238E27FC236}">
                    <a16:creationId xmlns:a16="http://schemas.microsoft.com/office/drawing/2014/main" id="{74064A7F-3763-46ED-B0F2-4D295010632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>
                  <a:gd name="T0" fmla="*/ 66 w 66"/>
                  <a:gd name="T1" fmla="*/ 18 h 48"/>
                  <a:gd name="T2" fmla="*/ 48 w 66"/>
                  <a:gd name="T3" fmla="*/ 0 h 48"/>
                  <a:gd name="T4" fmla="*/ 24 w 66"/>
                  <a:gd name="T5" fmla="*/ 12 h 48"/>
                  <a:gd name="T6" fmla="*/ 0 w 66"/>
                  <a:gd name="T7" fmla="*/ 30 h 48"/>
                  <a:gd name="T8" fmla="*/ 12 w 66"/>
                  <a:gd name="T9" fmla="*/ 48 h 48"/>
                  <a:gd name="T10" fmla="*/ 42 w 66"/>
                  <a:gd name="T11" fmla="*/ 30 h 48"/>
                  <a:gd name="T12" fmla="*/ 66 w 66"/>
                  <a:gd name="T13" fmla="*/ 18 h 48"/>
                  <a:gd name="T14" fmla="*/ 66 w 66"/>
                  <a:gd name="T15" fmla="*/ 1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32" name="Oval 48">
                <a:extLst>
                  <a:ext uri="{FF2B5EF4-FFF2-40B4-BE49-F238E27FC236}">
                    <a16:creationId xmlns:a16="http://schemas.microsoft.com/office/drawing/2014/main" id="{38CA2CA6-B0EC-421D-BFCB-67396BE32146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33" name="Oval 49">
                <a:extLst>
                  <a:ext uri="{FF2B5EF4-FFF2-40B4-BE49-F238E27FC236}">
                    <a16:creationId xmlns:a16="http://schemas.microsoft.com/office/drawing/2014/main" id="{CD508EEB-B5DE-4C08-B1C7-DE6A62E5B0FA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34" name="Oval 50">
                <a:extLst>
                  <a:ext uri="{FF2B5EF4-FFF2-40B4-BE49-F238E27FC236}">
                    <a16:creationId xmlns:a16="http://schemas.microsoft.com/office/drawing/2014/main" id="{E63460FF-F49F-4C93-9238-52E5234B5081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35" name="Oval 51">
                <a:extLst>
                  <a:ext uri="{FF2B5EF4-FFF2-40B4-BE49-F238E27FC236}">
                    <a16:creationId xmlns:a16="http://schemas.microsoft.com/office/drawing/2014/main" id="{C673DF0F-1817-4D82-B7E6-D2A1146C81FD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36" name="Oval 52">
                <a:extLst>
                  <a:ext uri="{FF2B5EF4-FFF2-40B4-BE49-F238E27FC236}">
                    <a16:creationId xmlns:a16="http://schemas.microsoft.com/office/drawing/2014/main" id="{22589C0B-0D7B-41D0-9FEF-881B7D1FFD02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37" name="Oval 53">
                <a:extLst>
                  <a:ext uri="{FF2B5EF4-FFF2-40B4-BE49-F238E27FC236}">
                    <a16:creationId xmlns:a16="http://schemas.microsoft.com/office/drawing/2014/main" id="{F667872F-2331-4A26-B4F2-387D2CDE5CD3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2038" name="Group 54">
              <a:extLst>
                <a:ext uri="{FF2B5EF4-FFF2-40B4-BE49-F238E27FC236}">
                  <a16:creationId xmlns:a16="http://schemas.microsoft.com/office/drawing/2014/main" id="{B798F274-EF5F-4CBF-959F-3FBB40168887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42039" name="Freeform 55">
                <a:extLst>
                  <a:ext uri="{FF2B5EF4-FFF2-40B4-BE49-F238E27FC236}">
                    <a16:creationId xmlns:a16="http://schemas.microsoft.com/office/drawing/2014/main" id="{51A2FABF-C028-4031-9ADC-5BE3444BB0D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09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09 w 382"/>
                  <a:gd name="T19" fmla="*/ 96 h 96"/>
                  <a:gd name="T20" fmla="*/ 263 w 382"/>
                  <a:gd name="T21" fmla="*/ 90 h 96"/>
                  <a:gd name="T22" fmla="*/ 311 w 382"/>
                  <a:gd name="T23" fmla="*/ 84 h 96"/>
                  <a:gd name="T24" fmla="*/ 352 w 382"/>
                  <a:gd name="T25" fmla="*/ 66 h 96"/>
                  <a:gd name="T26" fmla="*/ 382 w 382"/>
                  <a:gd name="T27" fmla="*/ 42 h 96"/>
                  <a:gd name="T28" fmla="*/ 376 w 382"/>
                  <a:gd name="T29" fmla="*/ 42 h 96"/>
                  <a:gd name="T30" fmla="*/ 346 w 382"/>
                  <a:gd name="T31" fmla="*/ 66 h 96"/>
                  <a:gd name="T32" fmla="*/ 305 w 382"/>
                  <a:gd name="T33" fmla="*/ 78 h 96"/>
                  <a:gd name="T34" fmla="*/ 263 w 382"/>
                  <a:gd name="T35" fmla="*/ 90 h 96"/>
                  <a:gd name="T36" fmla="*/ 209 w 382"/>
                  <a:gd name="T37" fmla="*/ 96 h 96"/>
                  <a:gd name="T38" fmla="*/ 209 w 382"/>
                  <a:gd name="T39" fmla="*/ 96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40" name="Freeform 56">
                <a:extLst>
                  <a:ext uri="{FF2B5EF4-FFF2-40B4-BE49-F238E27FC236}">
                    <a16:creationId xmlns:a16="http://schemas.microsoft.com/office/drawing/2014/main" id="{0F70ED51-02F4-4E45-9BD6-76AA5C92FEE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41" name="Freeform 57">
                <a:extLst>
                  <a:ext uri="{FF2B5EF4-FFF2-40B4-BE49-F238E27FC236}">
                    <a16:creationId xmlns:a16="http://schemas.microsoft.com/office/drawing/2014/main" id="{CE4C44FA-B142-4952-93C7-97165C69A90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42" name="Freeform 58">
                <a:extLst>
                  <a:ext uri="{FF2B5EF4-FFF2-40B4-BE49-F238E27FC236}">
                    <a16:creationId xmlns:a16="http://schemas.microsoft.com/office/drawing/2014/main" id="{CE59C69A-3F99-4746-A633-A3F8BC45328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43" name="Freeform 59">
                <a:extLst>
                  <a:ext uri="{FF2B5EF4-FFF2-40B4-BE49-F238E27FC236}">
                    <a16:creationId xmlns:a16="http://schemas.microsoft.com/office/drawing/2014/main" id="{F5EAF6A4-9711-4D85-9DC9-B12927266ED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44" name="Freeform 60">
                <a:extLst>
                  <a:ext uri="{FF2B5EF4-FFF2-40B4-BE49-F238E27FC236}">
                    <a16:creationId xmlns:a16="http://schemas.microsoft.com/office/drawing/2014/main" id="{B85FFB64-BDBA-4BD7-B41D-58ED9944646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19 w 185"/>
                  <a:gd name="T5" fmla="*/ 36 h 210"/>
                  <a:gd name="T6" fmla="*/ 155 w 185"/>
                  <a:gd name="T7" fmla="*/ 72 h 210"/>
                  <a:gd name="T8" fmla="*/ 161 w 185"/>
                  <a:gd name="T9" fmla="*/ 90 h 210"/>
                  <a:gd name="T10" fmla="*/ 167 w 185"/>
                  <a:gd name="T11" fmla="*/ 114 h 210"/>
                  <a:gd name="T12" fmla="*/ 161 w 185"/>
                  <a:gd name="T13" fmla="*/ 138 h 210"/>
                  <a:gd name="T14" fmla="*/ 149 w 185"/>
                  <a:gd name="T15" fmla="*/ 162 h 210"/>
                  <a:gd name="T16" fmla="*/ 119 w 185"/>
                  <a:gd name="T17" fmla="*/ 180 h 210"/>
                  <a:gd name="T18" fmla="*/ 90 w 185"/>
                  <a:gd name="T19" fmla="*/ 198 h 210"/>
                  <a:gd name="T20" fmla="*/ 96 w 185"/>
                  <a:gd name="T21" fmla="*/ 210 h 210"/>
                  <a:gd name="T22" fmla="*/ 131 w 185"/>
                  <a:gd name="T23" fmla="*/ 192 h 210"/>
                  <a:gd name="T24" fmla="*/ 161 w 185"/>
                  <a:gd name="T25" fmla="*/ 168 h 210"/>
                  <a:gd name="T26" fmla="*/ 179 w 185"/>
                  <a:gd name="T27" fmla="*/ 144 h 210"/>
                  <a:gd name="T28" fmla="*/ 185 w 185"/>
                  <a:gd name="T29" fmla="*/ 114 h 210"/>
                  <a:gd name="T30" fmla="*/ 179 w 185"/>
                  <a:gd name="T31" fmla="*/ 90 h 210"/>
                  <a:gd name="T32" fmla="*/ 173 w 185"/>
                  <a:gd name="T33" fmla="*/ 66 h 210"/>
                  <a:gd name="T34" fmla="*/ 155 w 185"/>
                  <a:gd name="T35" fmla="*/ 48 h 210"/>
                  <a:gd name="T36" fmla="*/ 131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45" name="Freeform 61">
                <a:extLst>
                  <a:ext uri="{FF2B5EF4-FFF2-40B4-BE49-F238E27FC236}">
                    <a16:creationId xmlns:a16="http://schemas.microsoft.com/office/drawing/2014/main" id="{A57626CC-528C-4BD6-8F18-8F7E7613936D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2046" name="Group 62">
                <a:extLst>
                  <a:ext uri="{FF2B5EF4-FFF2-40B4-BE49-F238E27FC236}">
                    <a16:creationId xmlns:a16="http://schemas.microsoft.com/office/drawing/2014/main" id="{83441C5E-471E-4A5C-81A7-6210A43D158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42047" name="Oval 63">
                  <a:extLst>
                    <a:ext uri="{FF2B5EF4-FFF2-40B4-BE49-F238E27FC236}">
                      <a16:creationId xmlns:a16="http://schemas.microsoft.com/office/drawing/2014/main" id="{2EE26706-7FE9-4D89-944F-C90030694B71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048" name="Oval 64">
                  <a:extLst>
                    <a:ext uri="{FF2B5EF4-FFF2-40B4-BE49-F238E27FC236}">
                      <a16:creationId xmlns:a16="http://schemas.microsoft.com/office/drawing/2014/main" id="{E6C67048-D4EA-45A3-84F6-79B432A04CBE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049" name="Oval 65">
                  <a:extLst>
                    <a:ext uri="{FF2B5EF4-FFF2-40B4-BE49-F238E27FC236}">
                      <a16:creationId xmlns:a16="http://schemas.microsoft.com/office/drawing/2014/main" id="{8E90740B-0844-47A0-AC52-4049B4D84129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050" name="Oval 66">
                  <a:extLst>
                    <a:ext uri="{FF2B5EF4-FFF2-40B4-BE49-F238E27FC236}">
                      <a16:creationId xmlns:a16="http://schemas.microsoft.com/office/drawing/2014/main" id="{EBBB2374-530E-45AA-A214-6A980FDBD69A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42051" name="Rectangle 67">
            <a:extLst>
              <a:ext uri="{FF2B5EF4-FFF2-40B4-BE49-F238E27FC236}">
                <a16:creationId xmlns:a16="http://schemas.microsoft.com/office/drawing/2014/main" id="{3A2E0D77-F81E-44CA-9391-7BED2C2C16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2052" name="Rectangle 68">
            <a:extLst>
              <a:ext uri="{FF2B5EF4-FFF2-40B4-BE49-F238E27FC236}">
                <a16:creationId xmlns:a16="http://schemas.microsoft.com/office/drawing/2014/main" id="{AD2975AD-D119-4427-A632-5657708F2B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2053" name="Rectangle 69">
            <a:extLst>
              <a:ext uri="{FF2B5EF4-FFF2-40B4-BE49-F238E27FC236}">
                <a16:creationId xmlns:a16="http://schemas.microsoft.com/office/drawing/2014/main" id="{A9F96E6D-1AF8-406C-87EE-6A5E367499A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endParaRPr lang="en-US" altLang="en-US"/>
          </a:p>
        </p:txBody>
      </p:sp>
      <p:sp>
        <p:nvSpPr>
          <p:cNvPr id="42054" name="Rectangle 70">
            <a:extLst>
              <a:ext uri="{FF2B5EF4-FFF2-40B4-BE49-F238E27FC236}">
                <a16:creationId xmlns:a16="http://schemas.microsoft.com/office/drawing/2014/main" id="{6E170060-097A-460C-8A51-5CD0E7655B5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endParaRPr lang="en-US" altLang="en-US"/>
          </a:p>
        </p:txBody>
      </p:sp>
      <p:sp>
        <p:nvSpPr>
          <p:cNvPr id="42055" name="Rectangle 71">
            <a:extLst>
              <a:ext uri="{FF2B5EF4-FFF2-40B4-BE49-F238E27FC236}">
                <a16:creationId xmlns:a16="http://schemas.microsoft.com/office/drawing/2014/main" id="{D40B1B4F-F5E4-4322-83AD-4A7F38F0C4C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fld id="{634CFE93-2CB1-458C-BCB7-0B48B09655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7883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ransition>
    <p:fade thruBlk="1"/>
  </p:transition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Ø"/>
        <a:defRPr sz="3200" kern="1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anose="05000000000000000000" pitchFamily="2" charset="2"/>
        <a:buChar char="l"/>
        <a:defRPr sz="2800" kern="1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400" kern="1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l"/>
        <a:defRPr sz="2000" kern="1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 kern="1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940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11D3797F-05E5-4219-A7F1-59F86A0BA34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09600" y="2362200"/>
            <a:ext cx="7848600" cy="1143000"/>
          </a:xfrm>
        </p:spPr>
        <p:txBody>
          <a:bodyPr/>
          <a:lstStyle/>
          <a:p>
            <a:r>
              <a:rPr lang="en-US" altLang="en-US"/>
              <a:t>Oaks of Righteousness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17D8ACC0-F975-46FF-992C-69F166D052D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421F1D2C-F64F-4014-95E8-6C36887FDF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Oaks of Righteousness</a:t>
            </a: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88DD04EF-DBE5-46DB-9E89-4DB2753CC6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Our Lord’s personal invitations:</a:t>
            </a:r>
          </a:p>
          <a:p>
            <a:r>
              <a:rPr lang="en-US" altLang="en-US"/>
              <a:t>John 14:1-3</a:t>
            </a:r>
          </a:p>
          <a:p>
            <a:r>
              <a:rPr lang="en-US" altLang="en-US"/>
              <a:t>Invited to spend eternal life in heaven</a:t>
            </a:r>
          </a:p>
          <a:p>
            <a:r>
              <a:rPr lang="en-US" altLang="en-US"/>
              <a:t>Luke 4:16-30</a:t>
            </a:r>
          </a:p>
          <a:p>
            <a:r>
              <a:rPr lang="en-US" altLang="en-US"/>
              <a:t>Invited to have:</a:t>
            </a:r>
          </a:p>
          <a:p>
            <a:r>
              <a:rPr lang="en-US" altLang="en-US"/>
              <a:t>Our broken hearts healed</a:t>
            </a:r>
          </a:p>
          <a:p>
            <a:r>
              <a:rPr lang="en-US" altLang="en-US"/>
              <a:t>Recover our sight</a:t>
            </a:r>
          </a:p>
          <a:p>
            <a:r>
              <a:rPr lang="en-US" altLang="en-US"/>
              <a:t>Have liberty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728A8134-3FC4-40AB-99E8-DFCDA440FB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Some Think They Know Jesus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DD12ABC5-FF72-45F5-9CEB-4372E6E8E7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Many know about Jesus.</a:t>
            </a:r>
          </a:p>
          <a:p>
            <a:r>
              <a:rPr lang="en-US" altLang="en-US"/>
              <a:t>We study God’s Scripture.</a:t>
            </a:r>
          </a:p>
          <a:p>
            <a:r>
              <a:rPr lang="en-US" altLang="en-US"/>
              <a:t>Some have read everything the bible says about Jesus.</a:t>
            </a:r>
          </a:p>
          <a:p>
            <a:r>
              <a:rPr lang="en-US" altLang="en-US"/>
              <a:t>We know all His sayings and parables.</a:t>
            </a:r>
          </a:p>
          <a:p>
            <a:r>
              <a:rPr lang="en-US" altLang="en-US"/>
              <a:t>We study His sermon on the mount.</a:t>
            </a:r>
          </a:p>
          <a:p>
            <a:r>
              <a:rPr lang="en-US" altLang="en-US"/>
              <a:t>We examine His model prayer.</a:t>
            </a:r>
          </a:p>
          <a:p>
            <a:r>
              <a:rPr lang="en-US" altLang="en-US"/>
              <a:t>We examine prophecies.</a:t>
            </a:r>
          </a:p>
          <a:p>
            <a:endParaRPr lang="en-US" alt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5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5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5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9A09DBF0-F42F-40E2-9DBA-3DC4F75F92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Isaiah’s Prophecy</a:t>
            </a: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9693589B-F532-40D6-8D9C-05D030CD3E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Isa 61:1-3 Jesus anointed to:</a:t>
            </a:r>
          </a:p>
          <a:p>
            <a:r>
              <a:rPr lang="en-US" altLang="en-US"/>
              <a:t>Preach good tidings to the poor.</a:t>
            </a:r>
          </a:p>
          <a:p>
            <a:r>
              <a:rPr lang="en-US" altLang="en-US"/>
              <a:t>Heal the brokenhearted.</a:t>
            </a:r>
          </a:p>
          <a:p>
            <a:r>
              <a:rPr lang="en-US" altLang="en-US"/>
              <a:t>Proclaim liberty to the captives</a:t>
            </a:r>
          </a:p>
          <a:p>
            <a:r>
              <a:rPr lang="en-US" altLang="en-US"/>
              <a:t>Free those who are bound.</a:t>
            </a:r>
          </a:p>
          <a:p>
            <a:r>
              <a:rPr lang="en-US" altLang="en-US"/>
              <a:t>To comfort ALL who mourn.</a:t>
            </a:r>
          </a:p>
          <a:p>
            <a:r>
              <a:rPr lang="en-US" altLang="en-US"/>
              <a:t>So we can be oaks of righteousness.</a:t>
            </a:r>
          </a:p>
          <a:p>
            <a:r>
              <a:rPr lang="en-US" altLang="en-US"/>
              <a:t>That He may be glorified.</a:t>
            </a:r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6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6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6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108687CE-9690-458F-B44B-C5E776BE1A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Isaiah’s Prophecy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897AFBB4-DF99-4873-B715-4AABA68E55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Isaiah 61:4-11 God’s power displayed:</a:t>
            </a:r>
          </a:p>
          <a:p>
            <a:r>
              <a:rPr lang="en-US" altLang="en-US"/>
              <a:t>Named us priests.</a:t>
            </a:r>
          </a:p>
          <a:p>
            <a:r>
              <a:rPr lang="en-US" altLang="en-US"/>
              <a:t>Servants of God.</a:t>
            </a:r>
          </a:p>
          <a:p>
            <a:r>
              <a:rPr lang="en-US" altLang="en-US"/>
              <a:t>With everlasting joy.</a:t>
            </a:r>
          </a:p>
          <a:p>
            <a:r>
              <a:rPr lang="en-US" altLang="en-US"/>
              <a:t>An everlasting covenant.</a:t>
            </a:r>
          </a:p>
          <a:p>
            <a:r>
              <a:rPr lang="en-US" altLang="en-US"/>
              <a:t>God is able to accomplish all He desires.</a:t>
            </a:r>
          </a:p>
          <a:p>
            <a:endParaRPr lang="en-US" alt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D15958B2-DB06-466D-8627-159EB57917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How This Affects Us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3A10724E-FC98-458A-8097-724534E69C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You plant seeds to grow crops.</a:t>
            </a:r>
          </a:p>
          <a:p>
            <a:r>
              <a:rPr lang="en-US" altLang="en-US"/>
              <a:t>We pray for God to open doors of opportunity to teach His Word.</a:t>
            </a:r>
          </a:p>
          <a:p>
            <a:r>
              <a:rPr lang="en-US" altLang="en-US"/>
              <a:t>God will do that.</a:t>
            </a:r>
          </a:p>
          <a:p>
            <a:r>
              <a:rPr lang="en-US" altLang="en-US"/>
              <a:t>If we ask sincerely and believe He will.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78012B6B-AF57-4542-9694-30B012B0C8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Our Lord’s Invitation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D301A46D-8130-4D22-8727-528B7AB38D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Mt 11:28 "Come to Me, all you who labor and are heavy laden, and I will give you rest.</a:t>
            </a:r>
          </a:p>
          <a:p>
            <a:r>
              <a:rPr lang="en-US" altLang="en-US"/>
              <a:t> 29 "Take My yoke upon you and learn from Me, for I am gentle and lowly in heart, and you will find rest for your souls.</a:t>
            </a:r>
          </a:p>
          <a:p>
            <a:r>
              <a:rPr lang="en-US" altLang="en-US"/>
              <a:t> 30 "For My yoke is easy and My burden is light."</a:t>
            </a:r>
          </a:p>
          <a:p>
            <a:r>
              <a:rPr lang="en-US" altLang="en-US"/>
              <a:t>(NKJV)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965310"/>
      </p:ext>
    </p:extLst>
  </p:cSld>
  <p:clrMapOvr>
    <a:masterClrMapping/>
  </p:clrMapOvr>
</p:sld>
</file>

<file path=ppt/theme/theme1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Ripple">
  <a:themeElements>
    <a:clrScheme name="Ripple 8">
      <a:dk1>
        <a:srgbClr val="000000"/>
      </a:dk1>
      <a:lt1>
        <a:srgbClr val="EAEAEA"/>
      </a:lt1>
      <a:dk2>
        <a:srgbClr val="000000"/>
      </a:dk2>
      <a:lt2>
        <a:srgbClr val="B2B2B2"/>
      </a:lt2>
      <a:accent1>
        <a:srgbClr val="A4BCC4"/>
      </a:accent1>
      <a:accent2>
        <a:srgbClr val="FFFFFF"/>
      </a:accent2>
      <a:accent3>
        <a:srgbClr val="F3F3F3"/>
      </a:accent3>
      <a:accent4>
        <a:srgbClr val="000000"/>
      </a:accent4>
      <a:accent5>
        <a:srgbClr val="CFDADE"/>
      </a:accent5>
      <a:accent6>
        <a:srgbClr val="E7E7E7"/>
      </a:accent6>
      <a:hlink>
        <a:srgbClr val="0066FF"/>
      </a:hlink>
      <a:folHlink>
        <a:srgbClr val="00CC66"/>
      </a:folHlink>
    </a:clrScheme>
    <a:fontScheme name="Ripp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Ripple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pple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282</Words>
  <Application>Microsoft Office PowerPoint</Application>
  <PresentationFormat>On-screen Show (4:3)</PresentationFormat>
  <Paragraphs>45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Wingdings</vt:lpstr>
      <vt:lpstr>4_Office Theme</vt:lpstr>
      <vt:lpstr>Ripple</vt:lpstr>
      <vt:lpstr>PowerPoint Presentation</vt:lpstr>
      <vt:lpstr>Oaks of Righteousness</vt:lpstr>
      <vt:lpstr>Oaks of Righteousness</vt:lpstr>
      <vt:lpstr>Some Think They Know Jesus</vt:lpstr>
      <vt:lpstr>Isaiah’s Prophecy</vt:lpstr>
      <vt:lpstr>Isaiah’s Prophecy</vt:lpstr>
      <vt:lpstr>How This Affects Us</vt:lpstr>
      <vt:lpstr>Our Lord’s Invitation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46</cp:revision>
  <dcterms:created xsi:type="dcterms:W3CDTF">2008-03-16T18:22:36Z</dcterms:created>
  <dcterms:modified xsi:type="dcterms:W3CDTF">2021-05-25T13:58:07Z</dcterms:modified>
</cp:coreProperties>
</file>