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 id="2147483702" r:id="rId2"/>
  </p:sldMasterIdLst>
  <p:notesMasterIdLst>
    <p:notesMasterId r:id="rId34"/>
  </p:notesMasterIdLst>
  <p:sldIdLst>
    <p:sldId id="556" r:id="rId3"/>
    <p:sldId id="577" r:id="rId4"/>
    <p:sldId id="578" r:id="rId5"/>
    <p:sldId id="579" r:id="rId6"/>
    <p:sldId id="580" r:id="rId7"/>
    <p:sldId id="581" r:id="rId8"/>
    <p:sldId id="582" r:id="rId9"/>
    <p:sldId id="583" r:id="rId10"/>
    <p:sldId id="584" r:id="rId11"/>
    <p:sldId id="585" r:id="rId12"/>
    <p:sldId id="586" r:id="rId13"/>
    <p:sldId id="587" r:id="rId14"/>
    <p:sldId id="588" r:id="rId15"/>
    <p:sldId id="589" r:id="rId16"/>
    <p:sldId id="590" r:id="rId17"/>
    <p:sldId id="591" r:id="rId18"/>
    <p:sldId id="592" r:id="rId19"/>
    <p:sldId id="593" r:id="rId20"/>
    <p:sldId id="594" r:id="rId21"/>
    <p:sldId id="595" r:id="rId22"/>
    <p:sldId id="596" r:id="rId23"/>
    <p:sldId id="597" r:id="rId24"/>
    <p:sldId id="598" r:id="rId25"/>
    <p:sldId id="599" r:id="rId26"/>
    <p:sldId id="600" r:id="rId27"/>
    <p:sldId id="601" r:id="rId28"/>
    <p:sldId id="602" r:id="rId29"/>
    <p:sldId id="603" r:id="rId30"/>
    <p:sldId id="604" r:id="rId31"/>
    <p:sldId id="605" r:id="rId32"/>
    <p:sldId id="55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23" autoAdjust="0"/>
    <p:restoredTop sz="86325" autoAdjust="0"/>
  </p:normalViewPr>
  <p:slideViewPr>
    <p:cSldViewPr>
      <p:cViewPr varScale="1">
        <p:scale>
          <a:sx n="46" d="100"/>
          <a:sy n="46" d="100"/>
        </p:scale>
        <p:origin x="28" y="9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130"/>
    </p:cViewPr>
  </p:sorterViewPr>
  <p:notesViewPr>
    <p:cSldViewPr>
      <p:cViewPr varScale="1">
        <p:scale>
          <a:sx n="76" d="100"/>
          <a:sy n="76" d="100"/>
        </p:scale>
        <p:origin x="-2971" y="-8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8DE7A2-50D1-4400-88E2-5E32D940C051}" type="datetimeFigureOut">
              <a:rPr lang="en-US"/>
              <a:pPr/>
              <a:t>5/25/2021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9F674F-5FF1-4C50-AE02-5B1470F93F7E}" type="slidenum">
              <a:rPr lang="en-US"/>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757781-2F6A-4BB9-A875-72B893207BF7}" type="datetimeFigureOut">
              <a:rPr lang="en-US" smtClean="0">
                <a:solidFill>
                  <a:prstClr val="black">
                    <a:tint val="75000"/>
                  </a:prstClr>
                </a:solidFill>
              </a:rPr>
              <a:pPr/>
              <a:t>5/25/2021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933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57781-2F6A-4BB9-A875-72B893207BF7}" type="datetimeFigureOut">
              <a:rPr lang="en-US" smtClean="0">
                <a:solidFill>
                  <a:prstClr val="black">
                    <a:tint val="75000"/>
                  </a:prstClr>
                </a:solidFill>
              </a:rPr>
              <a:pPr/>
              <a:t>5/25/2021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590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57781-2F6A-4BB9-A875-72B893207BF7}" type="datetimeFigureOut">
              <a:rPr lang="en-US" smtClean="0">
                <a:solidFill>
                  <a:prstClr val="black">
                    <a:tint val="75000"/>
                  </a:prstClr>
                </a:solidFill>
              </a:rPr>
              <a:pPr/>
              <a:t>5/25/2021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7258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B8E0E-9452-4387-89BD-A57B43420AB7}"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25361673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B8E0E-9452-4387-89BD-A57B43420AB7}"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1351868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BB8E0E-9452-4387-89BD-A57B43420AB7}"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1003652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B8E0E-9452-4387-89BD-A57B43420AB7}" type="datetimeFigureOut">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1723381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B8E0E-9452-4387-89BD-A57B43420AB7}" type="datetimeFigureOut">
              <a:rPr lang="en-US" smtClean="0"/>
              <a:t>5/25/2021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965713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B8E0E-9452-4387-89BD-A57B43420AB7}" type="datetimeFigureOut">
              <a:rPr lang="en-US" smtClean="0"/>
              <a:t>5/25/2021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775679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B8E0E-9452-4387-89BD-A57B43420AB7}" type="datetimeFigureOut">
              <a:rPr lang="en-US" smtClean="0"/>
              <a:t>5/25/2021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3667262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BB8E0E-9452-4387-89BD-A57B43420AB7}" type="datetimeFigureOut">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465016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757781-2F6A-4BB9-A875-72B893207BF7}" type="datetimeFigureOut">
              <a:rPr lang="en-US" smtClean="0">
                <a:solidFill>
                  <a:prstClr val="black">
                    <a:tint val="75000"/>
                  </a:prstClr>
                </a:solidFill>
              </a:rPr>
              <a:pPr/>
              <a:t>5/25/2021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215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0BB8E0E-9452-4387-89BD-A57B43420AB7}" type="datetimeFigureOut">
              <a:rPr lang="en-US" smtClean="0"/>
              <a:t>5/25/2021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1423676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B8E0E-9452-4387-89BD-A57B43420AB7}"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3652040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B8E0E-9452-4387-89BD-A57B43420AB7}" type="datetimeFigureOut">
              <a:rPr lang="en-US" smtClean="0"/>
              <a:t>5/25/2021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02F5E5-AB64-4870-9D66-9F88F5717B5A}" type="slidenum">
              <a:rPr lang="en-US" smtClean="0"/>
              <a:t>‹#›</a:t>
            </a:fld>
            <a:endParaRPr lang="en-US"/>
          </a:p>
        </p:txBody>
      </p:sp>
    </p:spTree>
    <p:extLst>
      <p:ext uri="{BB962C8B-B14F-4D97-AF65-F5344CB8AC3E}">
        <p14:creationId xmlns:p14="http://schemas.microsoft.com/office/powerpoint/2010/main" val="79625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757781-2F6A-4BB9-A875-72B893207BF7}" type="datetimeFigureOut">
              <a:rPr lang="en-US" smtClean="0">
                <a:solidFill>
                  <a:prstClr val="black">
                    <a:tint val="75000"/>
                  </a:prstClr>
                </a:solidFill>
              </a:rPr>
              <a:pPr/>
              <a:t>5/25/2021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724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757781-2F6A-4BB9-A875-72B893207BF7}" type="datetimeFigureOut">
              <a:rPr lang="en-US" smtClean="0">
                <a:solidFill>
                  <a:prstClr val="black">
                    <a:tint val="75000"/>
                  </a:prstClr>
                </a:solidFill>
              </a:rPr>
              <a:pPr/>
              <a:t>5/25/2021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484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757781-2F6A-4BB9-A875-72B893207BF7}" type="datetimeFigureOut">
              <a:rPr lang="en-US" smtClean="0">
                <a:solidFill>
                  <a:prstClr val="black">
                    <a:tint val="75000"/>
                  </a:prstClr>
                </a:solidFill>
              </a:rPr>
              <a:pPr/>
              <a:t>5/25/2021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24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757781-2F6A-4BB9-A875-72B893207BF7}" type="datetimeFigureOut">
              <a:rPr lang="en-US" smtClean="0">
                <a:solidFill>
                  <a:prstClr val="black">
                    <a:tint val="75000"/>
                  </a:prstClr>
                </a:solidFill>
              </a:rPr>
              <a:pPr/>
              <a:t>5/25/2021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5392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757781-2F6A-4BB9-A875-72B893207BF7}" type="datetimeFigureOut">
              <a:rPr lang="en-US" smtClean="0">
                <a:solidFill>
                  <a:prstClr val="black">
                    <a:tint val="75000"/>
                  </a:prstClr>
                </a:solidFill>
              </a:rPr>
              <a:pPr/>
              <a:t>5/25/2021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020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757781-2F6A-4BB9-A875-72B893207BF7}" type="datetimeFigureOut">
              <a:rPr lang="en-US" smtClean="0">
                <a:solidFill>
                  <a:prstClr val="black">
                    <a:tint val="75000"/>
                  </a:prstClr>
                </a:solidFill>
              </a:rPr>
              <a:pPr/>
              <a:t>5/25/2021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281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757781-2F6A-4BB9-A875-72B893207BF7}" type="datetimeFigureOut">
              <a:rPr lang="en-US" smtClean="0">
                <a:solidFill>
                  <a:prstClr val="black">
                    <a:tint val="75000"/>
                  </a:prstClr>
                </a:solidFill>
              </a:rPr>
              <a:pPr/>
              <a:t>5/25/2021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2715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57781-2F6A-4BB9-A875-72B893207BF7}" type="datetimeFigureOut">
              <a:rPr lang="en-US" smtClean="0">
                <a:solidFill>
                  <a:prstClr val="black">
                    <a:tint val="75000"/>
                  </a:prstClr>
                </a:solidFill>
              </a:rPr>
              <a:pPr/>
              <a:t>5/25/2021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485512-42A3-4545-AD53-24D4740B2AC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228804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BB8E0E-9452-4387-89BD-A57B43420AB7}" type="datetimeFigureOut">
              <a:rPr lang="en-US" smtClean="0"/>
              <a:t>5/25/2021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02F5E5-AB64-4870-9D66-9F88F5717B5A}" type="slidenum">
              <a:rPr lang="en-US" smtClean="0"/>
              <a:t>‹#›</a:t>
            </a:fld>
            <a:endParaRPr lang="en-US"/>
          </a:p>
        </p:txBody>
      </p:sp>
    </p:spTree>
    <p:extLst>
      <p:ext uri="{BB962C8B-B14F-4D97-AF65-F5344CB8AC3E}">
        <p14:creationId xmlns:p14="http://schemas.microsoft.com/office/powerpoint/2010/main" val="33937083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38940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Philippians 1:12-13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4800" dirty="0"/>
              <a:t>(12) I want you to know, brothers, that what has happened to me has really served to advance the gospel, (13) so that it has become known throughout the whole imperial guard and to all the rest that my imprisonment is for Christ.</a:t>
            </a:r>
          </a:p>
        </p:txBody>
      </p:sp>
    </p:spTree>
    <p:extLst>
      <p:ext uri="{BB962C8B-B14F-4D97-AF65-F5344CB8AC3E}">
        <p14:creationId xmlns:p14="http://schemas.microsoft.com/office/powerpoint/2010/main" val="2492433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Acts 23:11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5400" dirty="0"/>
              <a:t>(11) The following night the Lord stood by him and said, "Take courage, for as you have testified to the facts about me in Jerusalem, so you must testify also in Rome."</a:t>
            </a:r>
          </a:p>
        </p:txBody>
      </p:sp>
    </p:spTree>
    <p:extLst>
      <p:ext uri="{BB962C8B-B14F-4D97-AF65-F5344CB8AC3E}">
        <p14:creationId xmlns:p14="http://schemas.microsoft.com/office/powerpoint/2010/main" val="4107312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1 Corinthians 8:13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6000" dirty="0"/>
              <a:t>(13) Therefore, if food makes my brother stumble, I will never eat meat, lest I make my brother stumble.</a:t>
            </a:r>
          </a:p>
        </p:txBody>
      </p:sp>
    </p:spTree>
    <p:extLst>
      <p:ext uri="{BB962C8B-B14F-4D97-AF65-F5344CB8AC3E}">
        <p14:creationId xmlns:p14="http://schemas.microsoft.com/office/powerpoint/2010/main" val="1470360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Romans 14:20-21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4400" dirty="0"/>
              <a:t>(20) Do not, for the sake of food, destroy the work of God. Everything is indeed clean, but it is wrong for anyone to make another stumble by what he eats. (21) It is good not to eat meat or drink wine or do anything that causes your brother to stumble.</a:t>
            </a:r>
          </a:p>
        </p:txBody>
      </p:sp>
    </p:spTree>
    <p:extLst>
      <p:ext uri="{BB962C8B-B14F-4D97-AF65-F5344CB8AC3E}">
        <p14:creationId xmlns:p14="http://schemas.microsoft.com/office/powerpoint/2010/main" val="27424633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Hebrews 13:16-17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(16) Do not neglect to do good and to share what you have, for such sacrifices are pleasing to God. (17) Obey your leaders and submit to them, for they are keeping watch over your souls, as those who will have to give an account. Let them do this with joy and not with groaning, for that would be of no advantage to you.</a:t>
            </a:r>
          </a:p>
        </p:txBody>
      </p:sp>
    </p:spTree>
    <p:extLst>
      <p:ext uri="{BB962C8B-B14F-4D97-AF65-F5344CB8AC3E}">
        <p14:creationId xmlns:p14="http://schemas.microsoft.com/office/powerpoint/2010/main" val="572066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Romans 12:1-2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(1) I appeal to you therefore, brothers, by the mercies of God, to present your bodies as a living sacrifice, holy and acceptable to God, which is your spiritual worship. (2) Do not be conformed to this world, but be transformed by the renewal of your mind, that by testing you may discern what is the will of God, what is good and acceptable and perfect.</a:t>
            </a:r>
          </a:p>
        </p:txBody>
      </p:sp>
    </p:spTree>
    <p:extLst>
      <p:ext uri="{BB962C8B-B14F-4D97-AF65-F5344CB8AC3E}">
        <p14:creationId xmlns:p14="http://schemas.microsoft.com/office/powerpoint/2010/main" val="2749558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chemeClr val="accent6">
                    <a:lumMod val="50000"/>
                  </a:schemeClr>
                </a:solidFill>
              </a:rPr>
              <a:t>Paul’s Sacrifices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5400" dirty="0"/>
              <a:t>Liberty</a:t>
            </a:r>
            <a:endParaRPr lang="en-US" sz="3200" dirty="0"/>
          </a:p>
          <a:p>
            <a:pPr>
              <a:buFont typeface="Wingdings" panose="05000000000000000000" pitchFamily="2" charset="2"/>
              <a:buChar char="v"/>
            </a:pPr>
            <a:r>
              <a:rPr lang="en-US" sz="5400" b="1" i="1" dirty="0"/>
              <a:t>Reputation</a:t>
            </a:r>
          </a:p>
          <a:p>
            <a:pPr>
              <a:buFont typeface="Wingdings" panose="05000000000000000000" pitchFamily="2" charset="2"/>
              <a:buChar char="v"/>
            </a:pPr>
            <a:endParaRPr lang="en-US" sz="5400" dirty="0"/>
          </a:p>
        </p:txBody>
      </p:sp>
    </p:spTree>
    <p:extLst>
      <p:ext uri="{BB962C8B-B14F-4D97-AF65-F5344CB8AC3E}">
        <p14:creationId xmlns:p14="http://schemas.microsoft.com/office/powerpoint/2010/main" val="892579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Philippians 3:4-8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 (4) though I myself have reason for confidence in the flesh also. If anyone else thinks he has reason for confidence in the flesh, I have more: (5) circumcised on the eighth day, of the people of Israel, of the tribe of Benjamin, a Hebrew of Hebrews; as to the law, a Pharisee; (6) as to zeal, a persecutor of the church; as to righteousness under the law, blameless.</a:t>
            </a:r>
          </a:p>
        </p:txBody>
      </p:sp>
    </p:spTree>
    <p:extLst>
      <p:ext uri="{BB962C8B-B14F-4D97-AF65-F5344CB8AC3E}">
        <p14:creationId xmlns:p14="http://schemas.microsoft.com/office/powerpoint/2010/main" val="1001276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Philippians 3:4-8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(7) But whatever gain I had, I counted as loss for the sake of Christ. (8) Indeed, I count everything as loss because of the surpassing worth of knowing Christ Jesus my Lord. For his sake I have suffered the loss of all things and count them as rubbish, in order that I may gain Christ</a:t>
            </a:r>
          </a:p>
        </p:txBody>
      </p:sp>
    </p:spTree>
    <p:extLst>
      <p:ext uri="{BB962C8B-B14F-4D97-AF65-F5344CB8AC3E}">
        <p14:creationId xmlns:p14="http://schemas.microsoft.com/office/powerpoint/2010/main" val="3187897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Acts 22:3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4800" dirty="0"/>
              <a:t>(3) "I am a Jew, born in Tarsus in Cilicia, but brought up in this city, educated at the feet of Gamaliel according to the strict manner of the law of our fathers, being zealous for God as all of you are this day.</a:t>
            </a:r>
          </a:p>
        </p:txBody>
      </p:sp>
    </p:spTree>
    <p:extLst>
      <p:ext uri="{BB962C8B-B14F-4D97-AF65-F5344CB8AC3E}">
        <p14:creationId xmlns:p14="http://schemas.microsoft.com/office/powerpoint/2010/main" val="2837451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800" dirty="0">
                <a:solidFill>
                  <a:schemeClr val="accent6">
                    <a:lumMod val="50000"/>
                  </a:schemeClr>
                </a:solidFill>
              </a:rPr>
              <a:t>By Any Means</a:t>
            </a:r>
          </a:p>
        </p:txBody>
      </p:sp>
      <p:sp>
        <p:nvSpPr>
          <p:cNvPr id="3" name="Subtitle 2"/>
          <p:cNvSpPr>
            <a:spLocks noGrp="1"/>
          </p:cNvSpPr>
          <p:nvPr>
            <p:ph type="subTitle" idx="1"/>
          </p:nvPr>
        </p:nvSpPr>
        <p:spPr/>
        <p:txBody>
          <a:bodyPr>
            <a:normAutofit/>
          </a:bodyPr>
          <a:lstStyle/>
          <a:p>
            <a:r>
              <a:rPr lang="en-US" sz="4800" dirty="0"/>
              <a:t>Philippians 3:7-11</a:t>
            </a:r>
          </a:p>
        </p:txBody>
      </p:sp>
    </p:spTree>
    <p:extLst>
      <p:ext uri="{BB962C8B-B14F-4D97-AF65-F5344CB8AC3E}">
        <p14:creationId xmlns:p14="http://schemas.microsoft.com/office/powerpoint/2010/main" val="39186439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Philippians 3:4-8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(7) But whatever gain I had, I counted as loss for the sake of Christ. (8) Indeed, I count everything as loss because of the surpassing worth of knowing Christ Jesus my Lord. For his sake I have suffered the loss of all things and count them as </a:t>
            </a:r>
            <a:r>
              <a:rPr lang="en-US" sz="3600" b="1" dirty="0"/>
              <a:t>rubbish</a:t>
            </a:r>
            <a:r>
              <a:rPr lang="en-US" sz="3600" dirty="0"/>
              <a:t>, in order that I may gain Christ</a:t>
            </a:r>
          </a:p>
        </p:txBody>
      </p:sp>
    </p:spTree>
    <p:extLst>
      <p:ext uri="{BB962C8B-B14F-4D97-AF65-F5344CB8AC3E}">
        <p14:creationId xmlns:p14="http://schemas.microsoft.com/office/powerpoint/2010/main" val="36258550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Revelation 3:1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4800" dirty="0"/>
              <a:t>(1) "And to the angel of the church in Sardis write: 'The words of him who has the seven spirits of God and the seven stars. "'I know your works. You have the reputation of being alive, but you are dead.</a:t>
            </a:r>
          </a:p>
        </p:txBody>
      </p:sp>
    </p:spTree>
    <p:extLst>
      <p:ext uri="{BB962C8B-B14F-4D97-AF65-F5344CB8AC3E}">
        <p14:creationId xmlns:p14="http://schemas.microsoft.com/office/powerpoint/2010/main" val="3970566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chemeClr val="accent6">
                    <a:lumMod val="50000"/>
                  </a:schemeClr>
                </a:solidFill>
              </a:rPr>
              <a:t>Paul’s Sacrifices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5400" dirty="0"/>
              <a:t>Liberty</a:t>
            </a:r>
            <a:endParaRPr lang="en-US" sz="3200" dirty="0"/>
          </a:p>
          <a:p>
            <a:pPr>
              <a:buFont typeface="Wingdings" panose="05000000000000000000" pitchFamily="2" charset="2"/>
              <a:buChar char="v"/>
            </a:pPr>
            <a:r>
              <a:rPr lang="en-US" sz="5400" dirty="0"/>
              <a:t>Reputation</a:t>
            </a:r>
          </a:p>
          <a:p>
            <a:pPr>
              <a:buFont typeface="Wingdings" panose="05000000000000000000" pitchFamily="2" charset="2"/>
              <a:buChar char="v"/>
            </a:pPr>
            <a:r>
              <a:rPr lang="en-US" sz="5400" b="1" i="1" dirty="0"/>
              <a:t>Comfort</a:t>
            </a:r>
          </a:p>
        </p:txBody>
      </p:sp>
    </p:spTree>
    <p:extLst>
      <p:ext uri="{BB962C8B-B14F-4D97-AF65-F5344CB8AC3E}">
        <p14:creationId xmlns:p14="http://schemas.microsoft.com/office/powerpoint/2010/main" val="3168390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2 Corinthians 11:24-27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(24) Five times I received at the hands of the Jews the forty lashes less one. (25) Three times I was beaten with rods. Once I was stoned. Three times I was shipwrecked; a night and a day I was adrift at sea;</a:t>
            </a:r>
          </a:p>
        </p:txBody>
      </p:sp>
    </p:spTree>
    <p:extLst>
      <p:ext uri="{BB962C8B-B14F-4D97-AF65-F5344CB8AC3E}">
        <p14:creationId xmlns:p14="http://schemas.microsoft.com/office/powerpoint/2010/main" val="9155344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2 Corinthians 11:24-27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(26) on frequent journeys, in danger from rivers, danger from robbers, danger from my own people, danger from Gentiles, danger in the city, danger in the wilderness, danger at sea, danger from false brothers; (27) in toil and hardship, through many a sleepless night, in hunger and thirst, often without food, in cold and exposure.</a:t>
            </a:r>
          </a:p>
        </p:txBody>
      </p:sp>
    </p:spTree>
    <p:extLst>
      <p:ext uri="{BB962C8B-B14F-4D97-AF65-F5344CB8AC3E}">
        <p14:creationId xmlns:p14="http://schemas.microsoft.com/office/powerpoint/2010/main" val="2738131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Philippians 4:10-14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4000" dirty="0"/>
              <a:t>(10) I rejoiced in the Lord greatly that now at length you have revived your concern for me. You were indeed concerned for me, but you had no opportunity. (11) Not that I am speaking of being in need, for I have learned in whatever situation I am to be content. </a:t>
            </a:r>
          </a:p>
        </p:txBody>
      </p:sp>
    </p:spTree>
    <p:extLst>
      <p:ext uri="{BB962C8B-B14F-4D97-AF65-F5344CB8AC3E}">
        <p14:creationId xmlns:p14="http://schemas.microsoft.com/office/powerpoint/2010/main" val="3318205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Philippians 4:10-14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4000" dirty="0"/>
              <a:t>(12) I know how to be brought low, and I know how to abound. In any and every circumstance, I have learned the secret of facing plenty and hunger, abundance and need. (13) I can do all things through him who strengthens me. (14) Yet it was kind of you to share my trouble.</a:t>
            </a:r>
          </a:p>
        </p:txBody>
      </p:sp>
    </p:spTree>
    <p:extLst>
      <p:ext uri="{BB962C8B-B14F-4D97-AF65-F5344CB8AC3E}">
        <p14:creationId xmlns:p14="http://schemas.microsoft.com/office/powerpoint/2010/main" val="74542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chemeClr val="accent6">
                    <a:lumMod val="50000"/>
                  </a:schemeClr>
                </a:solidFill>
              </a:rPr>
              <a:t>Paul’s Sacrifices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5400" dirty="0"/>
              <a:t>Liberty</a:t>
            </a:r>
            <a:endParaRPr lang="en-US" sz="3200" dirty="0"/>
          </a:p>
          <a:p>
            <a:pPr>
              <a:buFont typeface="Wingdings" panose="05000000000000000000" pitchFamily="2" charset="2"/>
              <a:buChar char="v"/>
            </a:pPr>
            <a:r>
              <a:rPr lang="en-US" sz="5400" dirty="0"/>
              <a:t>Reputation</a:t>
            </a:r>
          </a:p>
          <a:p>
            <a:pPr>
              <a:buFont typeface="Wingdings" panose="05000000000000000000" pitchFamily="2" charset="2"/>
              <a:buChar char="v"/>
            </a:pPr>
            <a:r>
              <a:rPr lang="en-US" sz="5400" dirty="0"/>
              <a:t>Comfort</a:t>
            </a:r>
          </a:p>
        </p:txBody>
      </p:sp>
    </p:spTree>
    <p:extLst>
      <p:ext uri="{BB962C8B-B14F-4D97-AF65-F5344CB8AC3E}">
        <p14:creationId xmlns:p14="http://schemas.microsoft.com/office/powerpoint/2010/main" val="170873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Philippians 2:17-18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4400" dirty="0"/>
              <a:t>(17) Even if I am to be poured out as a drink offering upon the sacrificial offering of your faith, I am glad and rejoice with you all. (18) Likewise you also should be glad and rejoice with me.</a:t>
            </a:r>
          </a:p>
        </p:txBody>
      </p:sp>
    </p:spTree>
    <p:extLst>
      <p:ext uri="{BB962C8B-B14F-4D97-AF65-F5344CB8AC3E}">
        <p14:creationId xmlns:p14="http://schemas.microsoft.com/office/powerpoint/2010/main" val="20836339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Philippians 1:7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4400" dirty="0"/>
              <a:t>(7) It is right for me to feel this way about you all, because I hold you in my heart, for you are all partakers with me of grace, both in my imprisonment and in the defense and confirmation of the gospel.</a:t>
            </a:r>
          </a:p>
        </p:txBody>
      </p:sp>
    </p:spTree>
    <p:extLst>
      <p:ext uri="{BB962C8B-B14F-4D97-AF65-F5344CB8AC3E}">
        <p14:creationId xmlns:p14="http://schemas.microsoft.com/office/powerpoint/2010/main" val="96943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Acts 28:30-31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4400" dirty="0"/>
              <a:t>(30) He lived there two whole years at his own expense, and welcomed all who came to him, (31) proclaiming the kingdom of God and teaching about the Lord Jesus Christ with all boldness and without hindrance.</a:t>
            </a:r>
          </a:p>
        </p:txBody>
      </p:sp>
    </p:spTree>
    <p:extLst>
      <p:ext uri="{BB962C8B-B14F-4D97-AF65-F5344CB8AC3E}">
        <p14:creationId xmlns:p14="http://schemas.microsoft.com/office/powerpoint/2010/main" val="14890441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800" dirty="0">
                <a:solidFill>
                  <a:schemeClr val="accent6">
                    <a:lumMod val="50000"/>
                  </a:schemeClr>
                </a:solidFill>
              </a:rPr>
              <a:t>By Any Means</a:t>
            </a:r>
          </a:p>
        </p:txBody>
      </p:sp>
      <p:sp>
        <p:nvSpPr>
          <p:cNvPr id="3" name="Subtitle 2"/>
          <p:cNvSpPr>
            <a:spLocks noGrp="1"/>
          </p:cNvSpPr>
          <p:nvPr>
            <p:ph type="subTitle" idx="1"/>
          </p:nvPr>
        </p:nvSpPr>
        <p:spPr/>
        <p:txBody>
          <a:bodyPr>
            <a:normAutofit/>
          </a:bodyPr>
          <a:lstStyle/>
          <a:p>
            <a:r>
              <a:rPr lang="en-US" sz="4800" dirty="0"/>
              <a:t>Philippians 3:7-11</a:t>
            </a:r>
          </a:p>
        </p:txBody>
      </p:sp>
    </p:spTree>
    <p:extLst>
      <p:ext uri="{BB962C8B-B14F-4D97-AF65-F5344CB8AC3E}">
        <p14:creationId xmlns:p14="http://schemas.microsoft.com/office/powerpoint/2010/main" val="40297531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90965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Philippians 3:7-11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(7) But whatever gain I had, I counted as loss for the sake of Christ. (8) Indeed, I count everything as loss because of the surpassing worth of knowing Christ Jesus my Lord. For his sake I have suffered the loss of all things and count them as rubbish, in order that I may gain Christ</a:t>
            </a:r>
          </a:p>
        </p:txBody>
      </p:sp>
    </p:spTree>
    <p:extLst>
      <p:ext uri="{BB962C8B-B14F-4D97-AF65-F5344CB8AC3E}">
        <p14:creationId xmlns:p14="http://schemas.microsoft.com/office/powerpoint/2010/main" val="2250856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Philippians 3:7-11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(9) and be found in him, not having a righteousness of my own that comes from the law, but that which comes through faith in Christ, the righteousness from God that depends on faith-- (10) that I may know him and the power of his resurrection, and may share his sufferings, becoming like him in his death,</a:t>
            </a:r>
          </a:p>
        </p:txBody>
      </p:sp>
    </p:spTree>
    <p:extLst>
      <p:ext uri="{BB962C8B-B14F-4D97-AF65-F5344CB8AC3E}">
        <p14:creationId xmlns:p14="http://schemas.microsoft.com/office/powerpoint/2010/main" val="1601859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Philippians 3:7-11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(11) that </a:t>
            </a:r>
            <a:r>
              <a:rPr lang="en-US" sz="4400" b="1" dirty="0">
                <a:solidFill>
                  <a:schemeClr val="accent6">
                    <a:lumMod val="50000"/>
                  </a:schemeClr>
                </a:solidFill>
              </a:rPr>
              <a:t>by any means</a:t>
            </a:r>
            <a:r>
              <a:rPr lang="en-US" sz="4400" dirty="0"/>
              <a:t> </a:t>
            </a:r>
            <a:r>
              <a:rPr lang="en-US" sz="3600" dirty="0"/>
              <a:t>possible I may attain the resurrection from the dead.</a:t>
            </a:r>
          </a:p>
        </p:txBody>
      </p:sp>
    </p:spTree>
    <p:extLst>
      <p:ext uri="{BB962C8B-B14F-4D97-AF65-F5344CB8AC3E}">
        <p14:creationId xmlns:p14="http://schemas.microsoft.com/office/powerpoint/2010/main" val="31617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Philippians 1:29-30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4800" dirty="0"/>
              <a:t> (29) For it has been granted to you that for the sake of Christ you should not only believe in him but also suffer for his sake, (30) engaged in the same conflict that you saw I had and now hear that I still have.</a:t>
            </a:r>
          </a:p>
        </p:txBody>
      </p:sp>
    </p:spTree>
    <p:extLst>
      <p:ext uri="{BB962C8B-B14F-4D97-AF65-F5344CB8AC3E}">
        <p14:creationId xmlns:p14="http://schemas.microsoft.com/office/powerpoint/2010/main" val="1059690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014434"/>
            <a:ext cx="7886700" cy="843566"/>
          </a:xfrm>
        </p:spPr>
        <p:txBody>
          <a:bodyPr/>
          <a:lstStyle/>
          <a:p>
            <a:pPr algn="r"/>
            <a:r>
              <a:rPr lang="en-US" i="1" dirty="0">
                <a:solidFill>
                  <a:schemeClr val="accent6">
                    <a:lumMod val="50000"/>
                  </a:schemeClr>
                </a:solidFill>
              </a:rPr>
              <a:t>Philippians 2:5-8 ESV</a:t>
            </a:r>
          </a:p>
        </p:txBody>
      </p:sp>
      <p:sp>
        <p:nvSpPr>
          <p:cNvPr id="3" name="Content Placeholder 2"/>
          <p:cNvSpPr>
            <a:spLocks noGrp="1"/>
          </p:cNvSpPr>
          <p:nvPr>
            <p:ph idx="1"/>
          </p:nvPr>
        </p:nvSpPr>
        <p:spPr>
          <a:xfrm>
            <a:off x="628650" y="210287"/>
            <a:ext cx="7886700" cy="5322150"/>
          </a:xfrm>
        </p:spPr>
        <p:txBody>
          <a:bodyPr>
            <a:noAutofit/>
          </a:bodyPr>
          <a:lstStyle/>
          <a:p>
            <a:pPr marL="0" indent="0">
              <a:buNone/>
            </a:pPr>
            <a:r>
              <a:rPr lang="en-US" sz="3600" dirty="0"/>
              <a:t>(5) Have this mind among yourselves, which is yours in Christ Jesus, (6) who, though he was in the form of God, did not count equality with God a thing to be grasped, (7) but emptied himself, by taking the form of a servant, being born in the likeness of men. (8) And being found in human form, he humbled himself by becoming obedient to the point of death, even death on a cross.</a:t>
            </a:r>
          </a:p>
        </p:txBody>
      </p:sp>
    </p:spTree>
    <p:extLst>
      <p:ext uri="{BB962C8B-B14F-4D97-AF65-F5344CB8AC3E}">
        <p14:creationId xmlns:p14="http://schemas.microsoft.com/office/powerpoint/2010/main" val="3956389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chemeClr val="accent6">
                    <a:lumMod val="50000"/>
                  </a:schemeClr>
                </a:solidFill>
              </a:rPr>
              <a:t>Paul’s Sacrifices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v"/>
            </a:pPr>
            <a:r>
              <a:rPr lang="en-US" sz="5400" b="1" i="1" dirty="0"/>
              <a:t>Liberty</a:t>
            </a:r>
            <a:endParaRPr lang="en-US" sz="3200" b="1" i="1" dirty="0"/>
          </a:p>
        </p:txBody>
      </p:sp>
    </p:spTree>
    <p:extLst>
      <p:ext uri="{BB962C8B-B14F-4D97-AF65-F5344CB8AC3E}">
        <p14:creationId xmlns:p14="http://schemas.microsoft.com/office/powerpoint/2010/main" val="3636868898"/>
      </p:ext>
    </p:extLst>
  </p:cSld>
  <p:clrMapOvr>
    <a:masterClrMapping/>
  </p:clrMapOvr>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Schoolbook">
      <a:majorFont>
        <a:latin typeface="Century Schoolbook" panose="02040604050505020304"/>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panose="02040604050505020304"/>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TotalTime>
  <Words>1436</Words>
  <Application>Microsoft Office PowerPoint</Application>
  <PresentationFormat>On-screen Show (4:3)</PresentationFormat>
  <Paragraphs>63</Paragraphs>
  <Slides>31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31</vt:i4>
      </vt:variant>
    </vt:vector>
  </HeadingPairs>
  <TitlesOfParts>
    <vt:vector size="37" baseType="lpstr">
      <vt:lpstr>Arial</vt:lpstr>
      <vt:lpstr>Calibri</vt:lpstr>
      <vt:lpstr>Century Schoolbook</vt:lpstr>
      <vt:lpstr>Wingdings</vt:lpstr>
      <vt:lpstr>4_Office Theme</vt:lpstr>
      <vt:lpstr>3_Office Theme</vt:lpstr>
      <vt:lpstr>PowerPoint Presentation</vt:lpstr>
      <vt:lpstr>By Any Means</vt:lpstr>
      <vt:lpstr>Acts 28:30-31 ESV</vt:lpstr>
      <vt:lpstr>Philippians 3:7-11 ESV</vt:lpstr>
      <vt:lpstr>Philippians 3:7-11 ESV</vt:lpstr>
      <vt:lpstr>Philippians 3:7-11 ESV</vt:lpstr>
      <vt:lpstr>Philippians 1:29-30 ESV</vt:lpstr>
      <vt:lpstr>Philippians 2:5-8 ESV</vt:lpstr>
      <vt:lpstr>Paul’s Sacrifices</vt:lpstr>
      <vt:lpstr>Philippians 1:12-13 ESV</vt:lpstr>
      <vt:lpstr>Acts 23:11 ESV</vt:lpstr>
      <vt:lpstr>1 Corinthians 8:13 ESV</vt:lpstr>
      <vt:lpstr>Romans 14:20-21 ESV</vt:lpstr>
      <vt:lpstr>Hebrews 13:16-17 ESV</vt:lpstr>
      <vt:lpstr>Romans 12:1-2 ESV</vt:lpstr>
      <vt:lpstr>Paul’s Sacrifices</vt:lpstr>
      <vt:lpstr>Philippians 3:4-8 ESV</vt:lpstr>
      <vt:lpstr>Philippians 3:4-8 ESV</vt:lpstr>
      <vt:lpstr>Acts 22:3 ESV</vt:lpstr>
      <vt:lpstr>Philippians 3:4-8 ESV</vt:lpstr>
      <vt:lpstr>Revelation 3:1 ESV</vt:lpstr>
      <vt:lpstr>Paul’s Sacrifices</vt:lpstr>
      <vt:lpstr>2 Corinthians 11:24-27 ESV</vt:lpstr>
      <vt:lpstr>2 Corinthians 11:24-27 ESV</vt:lpstr>
      <vt:lpstr>Philippians 4:10-14 ESV</vt:lpstr>
      <vt:lpstr>Philippians 4:10-14 ESV</vt:lpstr>
      <vt:lpstr>Paul’s Sacrifices</vt:lpstr>
      <vt:lpstr>Philippians 2:17-18 ESV</vt:lpstr>
      <vt:lpstr>Philippians 1:7 ESV</vt:lpstr>
      <vt:lpstr>By Any Means</vt:lpstr>
      <vt:lpstr>PowerPoint Presentation</vt:lpstr>
    </vt:vector>
  </TitlesOfParts>
  <Company>AQ2 Technologies,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Template</dc:title>
  <dc:creator>RJStevensMusic.com</dc:creator>
  <dc:description/>
  <cp:lastModifiedBy>Michael Hepner</cp:lastModifiedBy>
  <cp:revision>46</cp:revision>
  <dcterms:created xsi:type="dcterms:W3CDTF">2008-03-16T18:22:36Z</dcterms:created>
  <dcterms:modified xsi:type="dcterms:W3CDTF">2021-05-25T13:56:12Z</dcterms:modified>
</cp:coreProperties>
</file>