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8" r:id="rId2"/>
    <p:sldMasterId id="2147483700" r:id="rId3"/>
  </p:sldMasterIdLst>
  <p:notesMasterIdLst>
    <p:notesMasterId r:id="rId23"/>
  </p:notesMasterIdLst>
  <p:sldIdLst>
    <p:sldId id="556" r:id="rId4"/>
    <p:sldId id="607" r:id="rId5"/>
    <p:sldId id="608" r:id="rId6"/>
    <p:sldId id="609" r:id="rId7"/>
    <p:sldId id="610" r:id="rId8"/>
    <p:sldId id="611" r:id="rId9"/>
    <p:sldId id="612" r:id="rId10"/>
    <p:sldId id="613" r:id="rId11"/>
    <p:sldId id="614" r:id="rId12"/>
    <p:sldId id="615" r:id="rId13"/>
    <p:sldId id="616" r:id="rId14"/>
    <p:sldId id="617" r:id="rId15"/>
    <p:sldId id="618" r:id="rId16"/>
    <p:sldId id="619" r:id="rId17"/>
    <p:sldId id="620" r:id="rId18"/>
    <p:sldId id="621" r:id="rId19"/>
    <p:sldId id="622" r:id="rId20"/>
    <p:sldId id="623" r:id="rId21"/>
    <p:sldId id="55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933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15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24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484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92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20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8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15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90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58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849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302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47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9874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69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466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1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84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729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978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4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658FF-6886-493D-B78F-507397C41A1C}" type="datetimeFigureOut">
              <a:rPr lang="en-US" smtClean="0"/>
              <a:t>4/25/2021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F976A-AD62-4AED-9B89-9D8323B6E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8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violence against your brother Jacob, shame shall cover you, and you shall be cut off forever.”</a:t>
            </a:r>
          </a:p>
          <a:p>
            <a:pPr marL="0" indent="0" algn="r">
              <a:buNone/>
            </a:pPr>
            <a:r>
              <a:rPr lang="en-US" sz="3200" b="1" dirty="0"/>
              <a:t>Obadiah 10</a:t>
            </a:r>
          </a:p>
        </p:txBody>
      </p:sp>
    </p:spTree>
    <p:extLst>
      <p:ext uri="{BB962C8B-B14F-4D97-AF65-F5344CB8AC3E}">
        <p14:creationId xmlns:p14="http://schemas.microsoft.com/office/powerpoint/2010/main" val="73793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</p:txBody>
      </p:sp>
    </p:spTree>
    <p:extLst>
      <p:ext uri="{BB962C8B-B14F-4D97-AF65-F5344CB8AC3E}">
        <p14:creationId xmlns:p14="http://schemas.microsoft.com/office/powerpoint/2010/main" val="236751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delighted in the misfortune of others (v. 12)</a:t>
            </a:r>
          </a:p>
        </p:txBody>
      </p:sp>
    </p:spTree>
    <p:extLst>
      <p:ext uri="{BB962C8B-B14F-4D97-AF65-F5344CB8AC3E}">
        <p14:creationId xmlns:p14="http://schemas.microsoft.com/office/powerpoint/2010/main" val="364205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delighted in the misfortune of others (v. 12)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2008DCD-9394-495A-A7AA-BAF5BDB24950}"/>
              </a:ext>
            </a:extLst>
          </p:cNvPr>
          <p:cNvSpPr/>
          <p:nvPr/>
        </p:nvSpPr>
        <p:spPr>
          <a:xfrm>
            <a:off x="291548" y="3882887"/>
            <a:ext cx="8627167" cy="274250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8D391-D20F-44E6-A886-319A7B3D9E65}"/>
              </a:ext>
            </a:extLst>
          </p:cNvPr>
          <p:cNvSpPr txBox="1"/>
          <p:nvPr/>
        </p:nvSpPr>
        <p:spPr>
          <a:xfrm>
            <a:off x="628650" y="4147930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 Do not rejoice when your enemy falls, and do not let your heart be glad when he stumbles;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 Lest the Lord see it, and it displease Him, and He turn away His wrath from him.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Prov. 24:17-18</a:t>
            </a:r>
          </a:p>
        </p:txBody>
      </p:sp>
    </p:spTree>
    <p:extLst>
      <p:ext uri="{BB962C8B-B14F-4D97-AF65-F5344CB8AC3E}">
        <p14:creationId xmlns:p14="http://schemas.microsoft.com/office/powerpoint/2010/main" val="2628110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delighted in the misfortune of others (v. 12)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2008DCD-9394-495A-A7AA-BAF5BDB24950}"/>
              </a:ext>
            </a:extLst>
          </p:cNvPr>
          <p:cNvSpPr/>
          <p:nvPr/>
        </p:nvSpPr>
        <p:spPr>
          <a:xfrm>
            <a:off x="291548" y="3882887"/>
            <a:ext cx="8627167" cy="274250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8D391-D20F-44E6-A886-319A7B3D9E65}"/>
              </a:ext>
            </a:extLst>
          </p:cNvPr>
          <p:cNvSpPr txBox="1"/>
          <p:nvPr/>
        </p:nvSpPr>
        <p:spPr>
          <a:xfrm>
            <a:off x="628650" y="4147930"/>
            <a:ext cx="7886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“Remember, O Lord, against the sons of Edom the day of Jerusalem, who said, ‘Raze it, raze it, to its very foundation!’”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Psalm 137:7</a:t>
            </a:r>
          </a:p>
        </p:txBody>
      </p:sp>
    </p:spTree>
    <p:extLst>
      <p:ext uri="{BB962C8B-B14F-4D97-AF65-F5344CB8AC3E}">
        <p14:creationId xmlns:p14="http://schemas.microsoft.com/office/powerpoint/2010/main" val="197352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delighted in the misfortune of others (v. 12)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2008DCD-9394-495A-A7AA-BAF5BDB24950}"/>
              </a:ext>
            </a:extLst>
          </p:cNvPr>
          <p:cNvSpPr/>
          <p:nvPr/>
        </p:nvSpPr>
        <p:spPr>
          <a:xfrm>
            <a:off x="291548" y="3882887"/>
            <a:ext cx="8627167" cy="274250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8D391-D20F-44E6-A886-319A7B3D9E65}"/>
              </a:ext>
            </a:extLst>
          </p:cNvPr>
          <p:cNvSpPr txBox="1"/>
          <p:nvPr/>
        </p:nvSpPr>
        <p:spPr>
          <a:xfrm>
            <a:off x="628650" y="4147930"/>
            <a:ext cx="78867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“He who mocks the poor reproaches his Maker; he who is glad at calamity will not go unpunished.”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Prov. 17:5</a:t>
            </a:r>
          </a:p>
        </p:txBody>
      </p:sp>
    </p:spTree>
    <p:extLst>
      <p:ext uri="{BB962C8B-B14F-4D97-AF65-F5344CB8AC3E}">
        <p14:creationId xmlns:p14="http://schemas.microsoft.com/office/powerpoint/2010/main" val="280132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85378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2. Violence Against Their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stood on the other side (v. 11)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delighted in the misfortune of others (v. 12)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They took advantage of Jerusalem’s misfortune (vs. 13-14)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2373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22639-FCFE-444B-9118-725AC91EB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83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+mn-lt"/>
              </a:rPr>
              <a:t>Edom Will Reap What They Have Sown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CA04B-495A-4985-90E2-6DE74046B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7009"/>
            <a:ext cx="7886700" cy="459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15 For the day of the Lord upon all the nations is near; as you have done, it shall be done to you; your reprisal shall return upon your own head. </a:t>
            </a:r>
          </a:p>
          <a:p>
            <a:pPr marL="0" indent="0">
              <a:buNone/>
            </a:pPr>
            <a:r>
              <a:rPr lang="en-US" sz="3200" b="1" dirty="0"/>
              <a:t>16 For as you drank on My holy mountain, so shall all the nations drink continually; yes, they shall drink, and swallow, and they shall be as though they had never been. </a:t>
            </a:r>
          </a:p>
          <a:p>
            <a:pPr marL="0" indent="0" algn="r">
              <a:buNone/>
            </a:pPr>
            <a:r>
              <a:rPr lang="en-US" b="1" dirty="0"/>
              <a:t>Obadiah 15-16</a:t>
            </a:r>
          </a:p>
        </p:txBody>
      </p:sp>
    </p:spTree>
    <p:extLst>
      <p:ext uri="{BB962C8B-B14F-4D97-AF65-F5344CB8AC3E}">
        <p14:creationId xmlns:p14="http://schemas.microsoft.com/office/powerpoint/2010/main" val="2548946121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22639-FCFE-444B-9118-725AC91EB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46839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+mn-lt"/>
              </a:rPr>
              <a:t>Edom Will Reap What They Have Sown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CA04B-495A-4985-90E2-6DE74046B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77009"/>
            <a:ext cx="7886700" cy="459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15 For the day of the Lord upon all the nations is near; as you have done, it shall be done to you; your reprisal shall return upon your own head. </a:t>
            </a:r>
          </a:p>
          <a:p>
            <a:pPr marL="0" indent="0">
              <a:buNone/>
            </a:pPr>
            <a:r>
              <a:rPr lang="en-US" sz="3200" b="1" dirty="0"/>
              <a:t>16 For as you drank on My holy mountain, so shall all the nations drink continually; yes, they shall drink, and swallow, and they shall be as though they had never been. </a:t>
            </a:r>
          </a:p>
          <a:p>
            <a:pPr marL="0" indent="0" algn="r">
              <a:buNone/>
            </a:pPr>
            <a:r>
              <a:rPr lang="en-US" b="1" dirty="0"/>
              <a:t>Obadiah 15-16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4581CEE-49AC-4724-94C8-A1A2DF74BD22}"/>
              </a:ext>
            </a:extLst>
          </p:cNvPr>
          <p:cNvSpPr/>
          <p:nvPr/>
        </p:nvSpPr>
        <p:spPr>
          <a:xfrm>
            <a:off x="291548" y="3538335"/>
            <a:ext cx="8627167" cy="2676246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7CC308-3B62-4A5E-84FD-D6C52A60AA70}"/>
              </a:ext>
            </a:extLst>
          </p:cNvPr>
          <p:cNvSpPr txBox="1"/>
          <p:nvPr/>
        </p:nvSpPr>
        <p:spPr>
          <a:xfrm>
            <a:off x="628650" y="3750367"/>
            <a:ext cx="78867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will reap what we have sown!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“Do not be deceived, God is not mocked; for whatever a man sows, that he will also reap.”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Galatians 6:7</a:t>
            </a:r>
          </a:p>
        </p:txBody>
      </p:sp>
    </p:spTree>
    <p:extLst>
      <p:ext uri="{BB962C8B-B14F-4D97-AF65-F5344CB8AC3E}">
        <p14:creationId xmlns:p14="http://schemas.microsoft.com/office/powerpoint/2010/main" val="234241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5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OBADIAH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The Sins of Edom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0003-563E-4F71-AF61-1C989DDA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Message of Obadiah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2FFF-D1D6-4E62-8C0D-920FF2991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Concerns the sins committed against Jerusalem by the nation of Edom. </a:t>
            </a:r>
          </a:p>
          <a:p>
            <a:r>
              <a:rPr lang="en-US" b="1" dirty="0"/>
              <a:t>The animosity between these nations can be traced back to a sibling rivalry that began in the womb of Rebekah (Gen. 25:21-26). </a:t>
            </a:r>
          </a:p>
        </p:txBody>
      </p:sp>
    </p:spTree>
    <p:extLst>
      <p:ext uri="{BB962C8B-B14F-4D97-AF65-F5344CB8AC3E}">
        <p14:creationId xmlns:p14="http://schemas.microsoft.com/office/powerpoint/2010/main" val="42432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r>
              <a:rPr lang="en-US" b="1" dirty="0"/>
              <a:t>Obadiah 2-9</a:t>
            </a:r>
          </a:p>
          <a:p>
            <a:r>
              <a:rPr lang="en-US" b="1" dirty="0"/>
              <a:t>The pride of their heart had blinded them. </a:t>
            </a:r>
          </a:p>
          <a:p>
            <a:endParaRPr lang="en-US" sz="800" b="1" dirty="0"/>
          </a:p>
          <a:p>
            <a:r>
              <a:rPr lang="en-US" b="1" dirty="0"/>
              <a:t>A number of things caused Edom to be lifted up in their own eyes and gave them a false sense of confidence. </a:t>
            </a:r>
          </a:p>
        </p:txBody>
      </p:sp>
    </p:spTree>
    <p:extLst>
      <p:ext uri="{BB962C8B-B14F-4D97-AF65-F5344CB8AC3E}">
        <p14:creationId xmlns:p14="http://schemas.microsoft.com/office/powerpoint/2010/main" val="139912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Physical Location (vs. 3-4)</a:t>
            </a:r>
          </a:p>
        </p:txBody>
      </p:sp>
    </p:spTree>
    <p:extLst>
      <p:ext uri="{BB962C8B-B14F-4D97-AF65-F5344CB8AC3E}">
        <p14:creationId xmlns:p14="http://schemas.microsoft.com/office/powerpoint/2010/main" val="312999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Physical Location (vs. 3-4)</a:t>
            </a:r>
          </a:p>
        </p:txBody>
      </p:sp>
      <p:pic>
        <p:nvPicPr>
          <p:cNvPr id="1028" name="Picture 4" descr="PETRA, JORDAN~ Ancient city, capital of the Edomites (Edom), and later the  capital of the Nabataean kingdom - city o… | City of petra, Petra jordan,  Ancient cities">
            <a:extLst>
              <a:ext uri="{FF2B5EF4-FFF2-40B4-BE49-F238E27FC236}">
                <a16:creationId xmlns:a16="http://schemas.microsoft.com/office/drawing/2014/main" id="{56D903A0-4EE5-4715-9284-26CA6B9A7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069" y="2579236"/>
            <a:ext cx="6009861" cy="415431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5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Physical Location (vs. 3-4)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Allies (v. 7)</a:t>
            </a:r>
          </a:p>
        </p:txBody>
      </p:sp>
    </p:spTree>
    <p:extLst>
      <p:ext uri="{BB962C8B-B14F-4D97-AF65-F5344CB8AC3E}">
        <p14:creationId xmlns:p14="http://schemas.microsoft.com/office/powerpoint/2010/main" val="91762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Physical Location (vs. 3-4)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Allies (v. 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Wisdom (v. 8)</a:t>
            </a:r>
          </a:p>
        </p:txBody>
      </p:sp>
    </p:spTree>
    <p:extLst>
      <p:ext uri="{BB962C8B-B14F-4D97-AF65-F5344CB8AC3E}">
        <p14:creationId xmlns:p14="http://schemas.microsoft.com/office/powerpoint/2010/main" val="408991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E1EA2-1DAB-4D18-A8EA-2E30F96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39604"/>
          </a:xfrm>
          <a:solidFill>
            <a:srgbClr val="C000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The Sin of Pride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F0302-7D78-411D-B43C-E14389F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Physical Location (vs. 3-4)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Allies (v. 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Wisdom (v. 8)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Confidence in their Strength (v. 9) </a:t>
            </a:r>
          </a:p>
        </p:txBody>
      </p:sp>
    </p:spTree>
    <p:extLst>
      <p:ext uri="{BB962C8B-B14F-4D97-AF65-F5344CB8AC3E}">
        <p14:creationId xmlns:p14="http://schemas.microsoft.com/office/powerpoint/2010/main" val="124626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721</Words>
  <Application>Microsoft Office PowerPoint</Application>
  <PresentationFormat>On-screen Show (4:3)</PresentationFormat>
  <Paragraphs>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Rockwell</vt:lpstr>
      <vt:lpstr>2_Office Theme</vt:lpstr>
      <vt:lpstr>4_Office Theme</vt:lpstr>
      <vt:lpstr>3_Office Theme</vt:lpstr>
      <vt:lpstr>PowerPoint Presentation</vt:lpstr>
      <vt:lpstr>PowerPoint Presentation</vt:lpstr>
      <vt:lpstr>The Message of Obadiah</vt:lpstr>
      <vt:lpstr>1. The Sin of Pride</vt:lpstr>
      <vt:lpstr>1. The Sin of Pride</vt:lpstr>
      <vt:lpstr>1. The Sin of Pride</vt:lpstr>
      <vt:lpstr>1. The Sin of Pride</vt:lpstr>
      <vt:lpstr>1. The Sin of Pride</vt:lpstr>
      <vt:lpstr>1. The Sin of Pride</vt:lpstr>
      <vt:lpstr>2. Violence Against Their Brother</vt:lpstr>
      <vt:lpstr>2. Violence Against Their Brother</vt:lpstr>
      <vt:lpstr>2. Violence Against Their Brother</vt:lpstr>
      <vt:lpstr>2. Violence Against Their Brother</vt:lpstr>
      <vt:lpstr>2. Violence Against Their Brother</vt:lpstr>
      <vt:lpstr>2. Violence Against Their Brother</vt:lpstr>
      <vt:lpstr>2. Violence Against Their Brother</vt:lpstr>
      <vt:lpstr>Edom Will Reap What They Have Sown</vt:lpstr>
      <vt:lpstr>Edom Will Reap What They Have Sown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43</cp:revision>
  <dcterms:created xsi:type="dcterms:W3CDTF">2008-03-16T18:22:36Z</dcterms:created>
  <dcterms:modified xsi:type="dcterms:W3CDTF">2021-04-25T21:44:47Z</dcterms:modified>
</cp:coreProperties>
</file>