
<file path=[Content_Types].xml><?xml version="1.0" encoding="utf-8"?>
<Types xmlns="http://schemas.openxmlformats.org/package/2006/content-types">
  <Default Extension="bin" ContentType="image/pn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</p:sldMasterIdLst>
  <p:notesMasterIdLst>
    <p:notesMasterId r:id="rId77"/>
  </p:notesMasterIdLst>
  <p:sldIdLst>
    <p:sldId id="262" r:id="rId4"/>
    <p:sldId id="282" r:id="rId5"/>
    <p:sldId id="257" r:id="rId6"/>
    <p:sldId id="258" r:id="rId7"/>
    <p:sldId id="259" r:id="rId8"/>
    <p:sldId id="260" r:id="rId9"/>
    <p:sldId id="261" r:id="rId10"/>
    <p:sldId id="283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84" r:id="rId20"/>
    <p:sldId id="285" r:id="rId21"/>
    <p:sldId id="273" r:id="rId22"/>
    <p:sldId id="274" r:id="rId23"/>
    <p:sldId id="275" r:id="rId24"/>
    <p:sldId id="286" r:id="rId25"/>
    <p:sldId id="287" r:id="rId26"/>
    <p:sldId id="278" r:id="rId27"/>
    <p:sldId id="288" r:id="rId28"/>
    <p:sldId id="289" r:id="rId29"/>
    <p:sldId id="290" r:id="rId30"/>
    <p:sldId id="276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281" r:id="rId45"/>
    <p:sldId id="256" r:id="rId46"/>
    <p:sldId id="320" r:id="rId47"/>
    <p:sldId id="321" r:id="rId48"/>
    <p:sldId id="322" r:id="rId49"/>
    <p:sldId id="323" r:id="rId50"/>
    <p:sldId id="324" r:id="rId51"/>
    <p:sldId id="325" r:id="rId52"/>
    <p:sldId id="326" r:id="rId53"/>
    <p:sldId id="327" r:id="rId54"/>
    <p:sldId id="328" r:id="rId55"/>
    <p:sldId id="329" r:id="rId56"/>
    <p:sldId id="330" r:id="rId57"/>
    <p:sldId id="272" r:id="rId58"/>
    <p:sldId id="280" r:id="rId59"/>
    <p:sldId id="304" r:id="rId60"/>
    <p:sldId id="305" r:id="rId61"/>
    <p:sldId id="306" r:id="rId62"/>
    <p:sldId id="307" r:id="rId63"/>
    <p:sldId id="308" r:id="rId64"/>
    <p:sldId id="309" r:id="rId65"/>
    <p:sldId id="310" r:id="rId66"/>
    <p:sldId id="311" r:id="rId67"/>
    <p:sldId id="312" r:id="rId68"/>
    <p:sldId id="313" r:id="rId69"/>
    <p:sldId id="314" r:id="rId70"/>
    <p:sldId id="315" r:id="rId71"/>
    <p:sldId id="316" r:id="rId72"/>
    <p:sldId id="317" r:id="rId73"/>
    <p:sldId id="318" r:id="rId74"/>
    <p:sldId id="319" r:id="rId75"/>
    <p:sldId id="279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92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2CB71-1612-4340-A090-8DBB72E8E112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EB9E8-A75B-4334-83A1-A2A0AF163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6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17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32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82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/>
              <a:pPr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1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2F7BC-4D52-4BE7-A032-239358513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42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AA242-0E08-4FA0-BFC3-98315F420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48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68465-F730-4858-90C0-35F5D8A4B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48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524C9-AF61-49A7-A1C9-2F05C7625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41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A3C30-FE9C-444D-9C61-F89D77C94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98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E5EA2-6DA4-4D52-AB85-A2F0B5A88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25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E27D4-9F3A-48BB-8499-38728836D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99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61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CE622-6A70-4DF7-8D17-EF9E0B08E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86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64A29-00FE-43E9-99F9-58A28C122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17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10E1C-BEA7-4A67-840A-8CE2CBFDE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767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1F54B-8F5C-4452-9AA2-3B4B0D6FD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1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7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0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3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5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6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45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hyperlink" Target="http://www.mountainviewfamily.org/social-media/podcasts/" TargetMode="Externa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hyperlink" Target="http://www.google.com/url?sa=i&amp;rct=j&amp;q=&amp;esrc=s&amp;source=images&amp;cd=&amp;cad=rja&amp;uact=8&amp;ved=0ahUKEwj5rfOuzYHLAhWGND4KHbpjBeYQjRwIBw&amp;url=http://www.stylepinner.com/for-victory-but/Zm9yLXZpY3RvcnktYnV0/&amp;bvm=bv.114195076,d.cWw&amp;psig=AFQjCNGT9oXAwYKlS9Dg3C0rpuBOXoku5Q&amp;ust=1455894681941232" TargetMode="Externa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8D965-FC37-4A4D-9E95-112D40E261E5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4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9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2C27F62-EEDA-47B7-BBC3-19A17220B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10" descr="http://www.mountainviewfamily.org/wp-content/uploads/2015/05/More_Than_Conquerors_Sermon_15.png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"/>
            <a:ext cx="6570662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http://reclaimingvictory.org/images/reclaiming_gods_hope.jpg">
            <a:hlinkClick r:id="rId15"/>
          </p:cNvPr>
          <p:cNvPicPr>
            <a:picLocks noChangeAspect="1" noChangeArrowheads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1" t="27252" r="13007" b="8538"/>
          <a:stretch/>
        </p:blipFill>
        <p:spPr bwMode="auto">
          <a:xfrm>
            <a:off x="-9525" y="1"/>
            <a:ext cx="2581275" cy="1752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93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google.com/url?sa=i&amp;rct=j&amp;q=&amp;esrc=s&amp;source=images&amp;cd=&amp;cad=rja&amp;uact=8&amp;ved=0ahUKEwiOwsLK2oHLAhWIgj4KHT3uBKUQjRwIBw&amp;url=http://www.yourperfectuniverse.com/2014_06_01_archive.html&amp;bvm=bv.114195076,bs.1,d.cWw&amp;psig=AFQjCNH37AH7_mPyEVipV9rlEUQ75e1Alw&amp;ust=1455898251965412" TargetMode="Externa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google.com/url?sa=i&amp;rct=j&amp;q=&amp;esrc=s&amp;source=images&amp;cd=&amp;cad=rja&amp;uact=8&amp;ved=0ahUKEwiOwsLK2oHLAhWIgj4KHT3uBKUQjRwIBw&amp;url=http://www.yourperfectuniverse.com/2014_06_01_archive.html&amp;bvm=bv.114195076,bs.1,d.cWw&amp;psig=AFQjCNH37AH7_mPyEVipV9rlEUQ75e1Alw&amp;ust=1455898251965412" TargetMode="Externa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google.com/url?sa=i&amp;rct=j&amp;q=&amp;esrc=s&amp;source=images&amp;cd=&amp;cad=rja&amp;uact=8&amp;ved=0ahUKEwiOwsLK2oHLAhWIgj4KHT3uBKUQjRwIBw&amp;url=http://www.yourperfectuniverse.com/2014_06_01_archive.html&amp;bvm=bv.114195076,bs.1,d.cWw&amp;psig=AFQjCNH37AH7_mPyEVipV9rlEUQ75e1Alw&amp;ust=1455898251965412" TargetMode="Externa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bin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bin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bin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bin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bin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bin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bin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bin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bin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bin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bin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bin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bin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bin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bin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bin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30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112 - Teach Me Thy Way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112 - Teach Me Thy Way - 3.3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3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112 - Teach Me Thy Way - 4.1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112 - Teach Me Thy Way - 4.2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112 - Teach Me Thy Way - 4.3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Song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20356 - WHEN THIS PASSING WORLD IS DONE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20356 - WHEN THIS PASSING WORLD IS DONE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20356 - WHEN THIS PASSING WORLD IS DONE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20356 - WHEN THIS PASSING WORLD IS DONE - 1.3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1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20356 - WHEN THIS PASSING WORLD IS DONE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112 - Teach Me Thy Way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20356 - WHEN THIS PASSING WORLD IS DONE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20356 - WHEN THIS PASSING WORLD IS DONE - 2.3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2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20356 - WHEN THIS PASSING WORLD IS DONE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20356 - WHEN THIS PASSING WORLD IS DONE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20356 - WHEN THIS PASSING WORLD IS DONE - 3.3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3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20356 - WHEN THIS PASSING WORLD IS DONE - 4.1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20356 - WHEN THIS PASSING WORLD IS DONE - 4.2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20356 - WHEN THIS PASSING WORLD IS DONE - 4.3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Song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24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234 - The Sands Of Time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112 - Teach Me Thy Way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234 - The Sands Of Time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234 - The Sands Of Time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234 - The Sands Of Time - 1.3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234 - The Sands Of Time - 1.4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1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234 - The Sands Of Time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234 - The Sands Of Time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234 - The Sands Of Time - 2.3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234 - The Sands Of Time - 2.4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2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234 - The Sands Of Time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234 - The Sands Of Time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112 - Teach Me Thy Way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234 - The Sands Of Time - 3.3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234 - The Sands Of Time - 3.4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Song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788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533400" y="2971800"/>
            <a:ext cx="6324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Hupernikao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76200" dist="38100" dir="2700000" algn="tl" rotWithShape="0">
                  <a:prstClr val="black">
                    <a:alpha val="7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457200" y="3962400"/>
            <a:ext cx="7620000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Huper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-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over, above or  beyond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Nikao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-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to subdue, or to get the victory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609600" y="2133600"/>
            <a:ext cx="7924800" cy="946150"/>
          </a:xfrm>
          <a:prstGeom prst="rect">
            <a:avLst/>
          </a:prstGeom>
          <a:gradFill flip="none" rotWithShape="1">
            <a:gsLst>
              <a:gs pos="5000">
                <a:srgbClr val="996633"/>
              </a:gs>
              <a:gs pos="53000">
                <a:srgbClr val="392613"/>
              </a:gs>
              <a:gs pos="95000">
                <a:srgbClr val="996633"/>
              </a:gs>
            </a:gsLst>
            <a:lin ang="16200000" scaled="1"/>
            <a:tileRect/>
          </a:gradFill>
          <a:ln>
            <a:solidFill>
              <a:srgbClr val="996633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>
                  <a:outerShdw blurRad="127000" sx="102000" sy="102000" algn="ctr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“Now thanks be unto God, which always causes us to triumph in Christ” (2 Cor. 2:14).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886075" y="3486805"/>
            <a:ext cx="525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 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“to gain a decisive victory”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60" grpId="0" uiExpand="1" build="p"/>
      <p:bldP spid="2064" grpId="0" animBg="1"/>
      <p:bldP spid="205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28600" y="1981200"/>
            <a:ext cx="8686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marR="0" lvl="0" indent="-4651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I. 	How Do We Know That We Are More than Conquerors?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85800" y="3352800"/>
            <a:ext cx="8305800" cy="299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marR="0" lvl="0" indent="-68262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A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God is for us (ver. 31)</a:t>
            </a:r>
          </a:p>
          <a:p>
            <a:pPr marL="682625" marR="0" lvl="0" indent="-68262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A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We have been justified (ver. 33)</a:t>
            </a:r>
          </a:p>
          <a:p>
            <a:pPr marL="682625" marR="0" lvl="0" indent="-68262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A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Christ makes intercession for us (ver. 34)</a:t>
            </a:r>
          </a:p>
          <a:p>
            <a:pPr marL="682625" marR="0" lvl="0" indent="-68262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A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Christ loves us (ver. 35)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28600" y="1981200"/>
            <a:ext cx="8229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marR="0" lvl="0" indent="-4651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II. Living the Life of a Conqueror –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How do we do it?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85800" y="33528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marR="0" lvl="0" indent="-68262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A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By living in Christ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81000" y="4038600"/>
            <a:ext cx="8382000" cy="1569660"/>
          </a:xfrm>
          <a:prstGeom prst="rect">
            <a:avLst/>
          </a:prstGeom>
          <a:ln w="317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Rom 3:24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Being justified freely by his grace through 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REDEMPTION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that is in Christ Jesus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02" grpId="0" build="p"/>
      <p:bldP spid="410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28600" y="1981200"/>
            <a:ext cx="8229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marR="0" lvl="0" indent="-4651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II. Living the Life of a Conqueror –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How do we do it?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85800" y="33528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marR="0" lvl="0" indent="-68262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A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By living in Christ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66750" y="4038600"/>
            <a:ext cx="5200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marR="0" lvl="0" indent="-68262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A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By laboring for Christ</a:t>
            </a:r>
          </a:p>
        </p:txBody>
      </p:sp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 rot="5400000">
            <a:off x="4829175" y="3924300"/>
            <a:ext cx="2590800" cy="5334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BUM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6315075" y="2971800"/>
            <a:ext cx="1514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rethren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76200" dist="38100" dir="2700000" algn="tl" rotWithShape="0">
                  <a:prstClr val="black">
                    <a:alpha val="7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6315075" y="4016376"/>
            <a:ext cx="160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nwilling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76200" dist="38100" dir="2700000" algn="tl" rotWithShape="0">
                  <a:prstClr val="black">
                    <a:alpha val="7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6391275" y="5105400"/>
            <a:ext cx="206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ake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an effort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6391275" y="4473576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cript MT Bold" pitchFamily="66" charset="0"/>
                <a:ea typeface="+mn-ea"/>
                <a:cs typeface="+mn-cs"/>
              </a:rPr>
              <a:t>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build="p"/>
      <p:bldP spid="5129" grpId="0" animBg="1"/>
      <p:bldP spid="5131" grpId="0"/>
      <p:bldP spid="5132" grpId="0"/>
      <p:bldP spid="513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28600" y="1981200"/>
            <a:ext cx="8229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marR="0" lvl="0" indent="-4651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II. Living the Life of a Conqueror –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How do we do it?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85800" y="33528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marR="0" lvl="0" indent="-68262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A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By living in Christ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66750" y="4038600"/>
            <a:ext cx="5200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marR="0" lvl="0" indent="-68262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A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By laboring for Christ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304800" y="4724400"/>
            <a:ext cx="84582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457200" y="4724400"/>
            <a:ext cx="8229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Cor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5:9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Wherefore we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labor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, that, whether present or absent, we may be accepted of him.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 animBg="1"/>
      <p:bldP spid="1537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28600" y="1981200"/>
            <a:ext cx="8229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marR="0" lvl="0" indent="-4651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II. Living the Life of a Conqueror –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How do we do it?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85800" y="33528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marR="0" lvl="0" indent="-68262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A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By living in Christ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66750" y="4038600"/>
            <a:ext cx="5200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marR="0" lvl="0" indent="-68262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A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By laboring for Christ</a:t>
            </a: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304800" y="4724400"/>
            <a:ext cx="84582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457200" y="4800600"/>
            <a:ext cx="8382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Phil 1:22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But if I live in the flesh, this is the fruit of my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labor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: yet what I shall choose I wot not.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76200" dist="38100" dir="2700000" algn="tl" rotWithShape="0">
                  <a:prstClr val="black">
                    <a:alpha val="7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 animBg="1"/>
      <p:bldP spid="718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28600" y="1981200"/>
            <a:ext cx="8229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marR="0" lvl="0" indent="-4651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II. Living the Life of a Conqueror –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How do we do it?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85800" y="33528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marR="0" lvl="0" indent="-68262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A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By living in Christ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66750" y="4038600"/>
            <a:ext cx="5200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marR="0" lvl="0" indent="-68262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A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By laboring for Christ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304800" y="4724400"/>
            <a:ext cx="85725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457200" y="4724400"/>
            <a:ext cx="8305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Col 1:29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Whereunto I also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labor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, striving according to his working, which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worketh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in me mightily.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 animBg="1"/>
      <p:bldP spid="82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112 - Teach Me Thy Way - 1.3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1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28600" y="1981200"/>
            <a:ext cx="8229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marR="0" lvl="0" indent="-4651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II. Living the Life of a Conqueror –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How do we do it?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85800" y="33528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marR="0" lvl="0" indent="-68262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A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By living in Christ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66750" y="4038600"/>
            <a:ext cx="5200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marR="0" lvl="0" indent="-68262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A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By laboring for Christ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04800" y="4724400"/>
            <a:ext cx="84582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57200" y="4724400"/>
            <a:ext cx="8458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Heb 4:11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Let us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labor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therefore to enter into that rest, lest any man fall after the same example of unbelief.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  <p:bldP spid="1127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28600" y="1981200"/>
            <a:ext cx="8229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marR="0" lvl="0" indent="-4651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II. Living the Life of a Conqueror –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How do we do it?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85800" y="33528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marR="0" lvl="0" indent="-68262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A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By living in Christ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66750" y="4038600"/>
            <a:ext cx="5200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marR="0" lvl="0" indent="-68262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A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By laboring for Christ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52400" y="4648200"/>
            <a:ext cx="8839200" cy="190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09550" y="4648200"/>
            <a:ext cx="8915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Rev 14:13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… Blessed are the dead which die in the Lord from henceforth: Yea,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saith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the Spirit, that they may rest from their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labors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; and their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works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do follow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/>
      <p:bldP spid="1229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28600" y="1981200"/>
            <a:ext cx="8229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marR="0" lvl="0" indent="-4651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II. Living the Life of a Conqueror –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How do we do it?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66750" y="32004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marR="0" lvl="0" indent="-68262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A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By living in Christ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90550" y="41910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marR="0" lvl="0" indent="-68262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A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By leaning on Christ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09600" y="371475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marR="0" lvl="0" indent="-68262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A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By laboring for Christ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685800" y="4953000"/>
            <a:ext cx="7696200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876300" y="5010150"/>
            <a:ext cx="74295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Prov 3:5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Trust in the LORD with all thine heart; and lean not unto thine own understanding.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build="p"/>
      <p:bldP spid="6153" grpId="0" animBg="1"/>
      <p:bldP spid="615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28600" y="1981200"/>
            <a:ext cx="8229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marR="0" lvl="0" indent="-4651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II. Living the Life of a Conqueror –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How do we do it?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66750" y="32004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marR="0" lvl="0" indent="-68262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A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By living in Christ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90550" y="41910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marR="0" lvl="0" indent="-68262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A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By leaning on Christ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09600" y="371475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marR="0" lvl="0" indent="-68262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A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By laboring for Christ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685800" y="4953000"/>
            <a:ext cx="76962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914400" y="5029200"/>
            <a:ext cx="7391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1 Peter 5:7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Casting all your care upon him; for he careth for you.</a:t>
            </a:r>
          </a:p>
        </p:txBody>
      </p:sp>
      <p:pic>
        <p:nvPicPr>
          <p:cNvPr id="15" name="Picture 6" descr="http://2.bp.blogspot.com/-3bBaXgookhg/U6eEVusJf9I/AAAAAAAADI8/LuG5IFLBRd8/s1600/Pendulu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2849562"/>
            <a:ext cx="1435100" cy="1722438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/>
      <p:bldP spid="1332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28600" y="1981200"/>
            <a:ext cx="8229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marR="0" lvl="0" indent="-4651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II. Living the Life of a Conqueror –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How do we do it?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66750" y="32004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marR="0" lvl="0" indent="-68262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A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By living in Christ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90550" y="41910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marR="0" lvl="0" indent="-68262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A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By leaning on Christ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09600" y="371475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marR="0" lvl="0" indent="-68262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A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By laboring for Christ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228600" y="4800600"/>
            <a:ext cx="8686800" cy="190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266700" y="4800600"/>
            <a:ext cx="8686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1 John 5:4-5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For whatsoever is born of God overcomes the world: and this is the victory that overcomes the world, even our faith. Who is he that overcomes the world, but he that believeth that Jesus is the Son of God?</a:t>
            </a:r>
          </a:p>
        </p:txBody>
      </p:sp>
      <p:pic>
        <p:nvPicPr>
          <p:cNvPr id="15" name="Picture 6" descr="http://2.bp.blogspot.com/-3bBaXgookhg/U6eEVusJf9I/AAAAAAAADI8/LuG5IFLBRd8/s1600/Pendulu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2849562"/>
            <a:ext cx="1435100" cy="1722438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  <p:bldP spid="1434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28600" y="1981200"/>
            <a:ext cx="8229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marR="0" lvl="0" indent="-4651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II. Living the Life of a Conqueror –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How do we do it?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09600" y="32004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marR="0" lvl="0" indent="-68262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A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By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living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 in Christ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90550" y="41910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marR="0" lvl="0" indent="-68262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A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By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leaning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 on Christ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09600" y="371475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marR="0" lvl="0" indent="-68262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A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By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laboring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 for Christ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228600" y="4800600"/>
            <a:ext cx="8686800" cy="190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266700" y="4800600"/>
            <a:ext cx="8686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1 John 5:4-5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For whatsoever is born of God overcomes the world: and this is the victory that overcomes the world, even our faith. Who is he that overcomes the world, but he that believeth that Jesus is the Son of God?</a:t>
            </a:r>
          </a:p>
        </p:txBody>
      </p:sp>
      <p:pic>
        <p:nvPicPr>
          <p:cNvPr id="13" name="Picture 6" descr="http://2.bp.blogspot.com/-3bBaXgookhg/U6eEVusJf9I/AAAAAAAADI8/LuG5IFLBRd8/s1600/Pendulu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2849562"/>
            <a:ext cx="1435100" cy="1722438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788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270 - Give Me Thy Heart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270 - Give Me Thy Heart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270 - Give Me Thy Heart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112 - Teach Me Thy Way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270 - Give Me Thy Heart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270 - Give Me Thy Heart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270 - Give Me Thy Heart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1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270 - Give Me Thy Heart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270 - Give Me Thy Heart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270 - Give Me Thy Heart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270 - Give Me Thy Heart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270 - Give Me Thy Heart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2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270 - Give Me Thy Heart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270 - Give Me Thy Heart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112 - Teach Me Thy Way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270 - Give Me Thy Heart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270 - Give Me Thy Heart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270 - Give Me Thy Heart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Song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33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112 - Teach Me Thy Way - 2.3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2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112 - Teach Me Thy Way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1232</Words>
  <Application>Microsoft Office PowerPoint</Application>
  <PresentationFormat>On-screen Show (4:3)</PresentationFormat>
  <Paragraphs>196</Paragraphs>
  <Slides>73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73</vt:i4>
      </vt:variant>
    </vt:vector>
  </HeadingPairs>
  <TitlesOfParts>
    <vt:vector size="83" baseType="lpstr">
      <vt:lpstr>Arial</vt:lpstr>
      <vt:lpstr>Arial Black</vt:lpstr>
      <vt:lpstr>Calibri</vt:lpstr>
      <vt:lpstr>Calibri Light</vt:lpstr>
      <vt:lpstr>Script MT Bold</vt:lpstr>
      <vt:lpstr>Times New Roman</vt:lpstr>
      <vt:lpstr>Wingdings 2</vt:lpstr>
      <vt:lpstr>Office Theme</vt:lpstr>
      <vt:lpstr>1_Office Theme</vt:lpstr>
      <vt:lpstr>Default Design</vt:lpstr>
      <vt:lpstr>PowerPoint Presentation</vt:lpstr>
      <vt:lpstr>112 - Teach Me Thy Way - Title</vt:lpstr>
      <vt:lpstr>112 - Teach Me Thy Way - 1.1</vt:lpstr>
      <vt:lpstr>112 - Teach Me Thy Way - 1.2</vt:lpstr>
      <vt:lpstr>112 - Teach Me Thy Way - 1.3</vt:lpstr>
      <vt:lpstr>112 - Teach Me Thy Way - 2.1</vt:lpstr>
      <vt:lpstr>112 - Teach Me Thy Way - 2.2</vt:lpstr>
      <vt:lpstr>112 - Teach Me Thy Way - 2.3</vt:lpstr>
      <vt:lpstr>112 - Teach Me Thy Way - 3.1</vt:lpstr>
      <vt:lpstr>112 - Teach Me Thy Way - 3.2</vt:lpstr>
      <vt:lpstr>112 - Teach Me Thy Way - 3.3</vt:lpstr>
      <vt:lpstr>112 - Teach Me Thy Way - 4.1</vt:lpstr>
      <vt:lpstr>112 - Teach Me Thy Way - 4.2</vt:lpstr>
      <vt:lpstr>112 - Teach Me Thy Way - 4.3</vt:lpstr>
      <vt:lpstr>20356 - WHEN THIS PASSING WORLD IS DONE - Title</vt:lpstr>
      <vt:lpstr>20356 - WHEN THIS PASSING WORLD IS DONE - 1.1</vt:lpstr>
      <vt:lpstr>20356 - WHEN THIS PASSING WORLD IS DONE - 1.2</vt:lpstr>
      <vt:lpstr>20356 - WHEN THIS PASSING WORLD IS DONE - 1.3</vt:lpstr>
      <vt:lpstr>20356 - WHEN THIS PASSING WORLD IS DONE - 2.1</vt:lpstr>
      <vt:lpstr>20356 - WHEN THIS PASSING WORLD IS DONE - 2.2</vt:lpstr>
      <vt:lpstr>20356 - WHEN THIS PASSING WORLD IS DONE - 2.3</vt:lpstr>
      <vt:lpstr>20356 - WHEN THIS PASSING WORLD IS DONE - 3.1</vt:lpstr>
      <vt:lpstr>20356 - WHEN THIS PASSING WORLD IS DONE - 3.2</vt:lpstr>
      <vt:lpstr>20356 - WHEN THIS PASSING WORLD IS DONE - 3.3</vt:lpstr>
      <vt:lpstr>20356 - WHEN THIS PASSING WORLD IS DONE - 4.1</vt:lpstr>
      <vt:lpstr>20356 - WHEN THIS PASSING WORLD IS DONE - 4.2</vt:lpstr>
      <vt:lpstr>20356 - WHEN THIS PASSING WORLD IS DONE - 4.3</vt:lpstr>
      <vt:lpstr>PowerPoint Presentation</vt:lpstr>
      <vt:lpstr>234 - The Sands Of Time - Title</vt:lpstr>
      <vt:lpstr>234 - The Sands Of Time - 1.1</vt:lpstr>
      <vt:lpstr>234 - The Sands Of Time - 1.2</vt:lpstr>
      <vt:lpstr>234 - The Sands Of Time - 1.3</vt:lpstr>
      <vt:lpstr>234 - The Sands Of Time - 1.4</vt:lpstr>
      <vt:lpstr>234 - The Sands Of Time - 2.1</vt:lpstr>
      <vt:lpstr>234 - The Sands Of Time - 2.2</vt:lpstr>
      <vt:lpstr>234 - The Sands Of Time - 2.3</vt:lpstr>
      <vt:lpstr>234 - The Sands Of Time - 2.4</vt:lpstr>
      <vt:lpstr>234 - The Sands Of Time - 3.1</vt:lpstr>
      <vt:lpstr>234 - The Sands Of Time - 3.2</vt:lpstr>
      <vt:lpstr>234 - The Sands Of Time - 3.3</vt:lpstr>
      <vt:lpstr>234 - The Sands Of Time - 3.4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270 - Give Me Thy Heart - Title</vt:lpstr>
      <vt:lpstr>270 - Give Me Thy Heart - 1.1</vt:lpstr>
      <vt:lpstr>270 - Give Me Thy Heart - 1.2</vt:lpstr>
      <vt:lpstr>270 - Give Me Thy Heart - C.1</vt:lpstr>
      <vt:lpstr>270 - Give Me Thy Heart - C.2</vt:lpstr>
      <vt:lpstr>270 - Give Me Thy Heart - C.3</vt:lpstr>
      <vt:lpstr>270 - Give Me Thy Heart - 2.1</vt:lpstr>
      <vt:lpstr>270 - Give Me Thy Heart - 2.2</vt:lpstr>
      <vt:lpstr>270 - Give Me Thy Heart - C.1</vt:lpstr>
      <vt:lpstr>270 - Give Me Thy Heart - C.2</vt:lpstr>
      <vt:lpstr>270 - Give Me Thy Heart - C.3</vt:lpstr>
      <vt:lpstr>270 - Give Me Thy Heart - 3.1</vt:lpstr>
      <vt:lpstr>270 - Give Me Thy Heart - 3.2</vt:lpstr>
      <vt:lpstr>270 - Give Me Thy Heart - C.1</vt:lpstr>
      <vt:lpstr>270 - Give Me Thy Heart - C.2</vt:lpstr>
      <vt:lpstr>270 - Give Me Thy Heart - C.3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Hepner</dc:creator>
  <cp:lastModifiedBy>Jason Davis</cp:lastModifiedBy>
  <cp:revision>14</cp:revision>
  <dcterms:created xsi:type="dcterms:W3CDTF">2013-03-24T12:46:42Z</dcterms:created>
  <dcterms:modified xsi:type="dcterms:W3CDTF">2021-04-12T20:00:56Z</dcterms:modified>
</cp:coreProperties>
</file>