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0" r:id="rId2"/>
  </p:sldMasterIdLst>
  <p:notesMasterIdLst>
    <p:notesMasterId r:id="rId14"/>
  </p:notesMasterIdLst>
  <p:sldIdLst>
    <p:sldId id="266" r:id="rId3"/>
    <p:sldId id="257" r:id="rId4"/>
    <p:sldId id="580" r:id="rId5"/>
    <p:sldId id="581" r:id="rId6"/>
    <p:sldId id="582" r:id="rId7"/>
    <p:sldId id="583" r:id="rId8"/>
    <p:sldId id="584" r:id="rId9"/>
    <p:sldId id="585" r:id="rId10"/>
    <p:sldId id="586" r:id="rId11"/>
    <p:sldId id="587" r:id="rId12"/>
    <p:sldId id="55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6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4/12/2021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01933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9590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07258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11548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20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89907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2349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8826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1851574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9668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4867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822151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077961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375810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9097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250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42724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1484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624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5392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902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5281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2715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757781-2F6A-4BB9-A875-72B893207BF7}" type="datetimeFigureOut">
              <a:rPr lang="en-US" smtClean="0">
                <a:solidFill>
                  <a:prstClr val="black">
                    <a:tint val="75000"/>
                  </a:prstClr>
                </a:solidFill>
              </a:rPr>
              <a:pPr/>
              <a:t>4/12/2021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85512-42A3-4545-AD53-24D4740B2AC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228804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solidFill>
          <a:srgbClr val="FF9933"/>
        </a:solidFill>
        <a:effectLst>
          <a:outerShdw dist="107763" dir="2700000" algn="ctr" rotWithShape="0">
            <a:srgbClr val="000000"/>
          </a:outerShdw>
        </a:effectLst>
      </p:bgPr>
    </p:bg>
    <p:spTree>
      <p:nvGrpSpPr>
        <p:cNvPr id="1" name=""/>
        <p:cNvGrpSpPr/>
        <p:nvPr/>
      </p:nvGrpSpPr>
      <p:grpSpPr>
        <a:xfrm>
          <a:off x="0" y="0"/>
          <a:ext cx="0" cy="0"/>
          <a:chOff x="0" y="0"/>
          <a:chExt cx="0" cy="0"/>
        </a:xfrm>
      </p:grpSpPr>
      <p:pic>
        <p:nvPicPr>
          <p:cNvPr id="2" name="Picture 68" descr="gavel"/>
          <p:cNvPicPr>
            <a:picLocks noChangeAspect="1" noChangeArrowheads="1"/>
          </p:cNvPicPr>
          <p:nvPr userDrawn="1"/>
        </p:nvPicPr>
        <p:blipFill>
          <a:blip r:embed="rId14" cstate="print"/>
          <a:srcRect/>
          <a:stretch>
            <a:fillRect/>
          </a:stretch>
        </p:blipFill>
        <p:spPr bwMode="auto">
          <a:xfrm>
            <a:off x="1752600" y="990600"/>
            <a:ext cx="1828800" cy="6858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TextBox 2"/>
          <p:cNvSpPr txBox="1"/>
          <p:nvPr userDrawn="1"/>
        </p:nvSpPr>
        <p:spPr>
          <a:xfrm>
            <a:off x="1590073" y="54699"/>
            <a:ext cx="5867400" cy="1107996"/>
          </a:xfrm>
          <a:prstGeom prst="rect">
            <a:avLst/>
          </a:prstGeom>
          <a:noFill/>
        </p:spPr>
        <p:txBody>
          <a:bodyPr wrap="square" rtlCol="0">
            <a:spAutoFit/>
          </a:bodyPr>
          <a:lstStyle/>
          <a:p>
            <a:r>
              <a:rPr lang="en-US" sz="6600" spc="-300" dirty="0">
                <a:ln>
                  <a:solidFill>
                    <a:srgbClr val="FFFFFF"/>
                  </a:solidFill>
                </a:ln>
                <a:solidFill>
                  <a:srgbClr val="000000"/>
                </a:solidFill>
                <a:effectLst>
                  <a:outerShdw dist="38100" dir="2700000" algn="tl" rotWithShape="0">
                    <a:srgbClr val="FFFFFF"/>
                  </a:outerShdw>
                </a:effectLst>
                <a:latin typeface="Arial Black" panose="020B0A04020102020204" pitchFamily="34" charset="0"/>
              </a:rPr>
              <a:t>The Great </a:t>
            </a:r>
          </a:p>
        </p:txBody>
      </p:sp>
      <p:sp>
        <p:nvSpPr>
          <p:cNvPr id="4" name="TextBox 3"/>
          <p:cNvSpPr txBox="1"/>
          <p:nvPr userDrawn="1"/>
        </p:nvSpPr>
        <p:spPr>
          <a:xfrm>
            <a:off x="3477229" y="686904"/>
            <a:ext cx="6172200" cy="1107996"/>
          </a:xfrm>
          <a:prstGeom prst="rect">
            <a:avLst/>
          </a:prstGeom>
          <a:noFill/>
        </p:spPr>
        <p:txBody>
          <a:bodyPr wrap="square" rtlCol="0">
            <a:spAutoFit/>
          </a:bodyPr>
          <a:lstStyle/>
          <a:p>
            <a:r>
              <a:rPr lang="en-US" sz="6600" spc="-300" dirty="0">
                <a:ln>
                  <a:solidFill>
                    <a:schemeClr val="bg2"/>
                  </a:solidFill>
                </a:ln>
                <a:solidFill>
                  <a:srgbClr val="FFFFFF"/>
                </a:solidFill>
                <a:effectLst>
                  <a:outerShdw dist="38100" dir="2700000" algn="tl" rotWithShape="0">
                    <a:prstClr val="black"/>
                  </a:outerShdw>
                </a:effectLst>
              </a:rPr>
              <a:t>White Throne</a:t>
            </a:r>
          </a:p>
        </p:txBody>
      </p:sp>
    </p:spTree>
    <p:extLst>
      <p:ext uri="{BB962C8B-B14F-4D97-AF65-F5344CB8AC3E}">
        <p14:creationId xmlns:p14="http://schemas.microsoft.com/office/powerpoint/2010/main" val="1926982832"/>
      </p:ext>
    </p:extLst>
  </p:cSld>
  <p:clrMap bg1="dk2" tx1="lt1" bg2="dk1"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images.google.com/imgres?imgurl=http://www.biggergod.com/images/judgment.jpg&amp;imgrefurl=http://www.biggergod.com/finaljudgment2.html&amp;h=278&amp;w=350&amp;sz=14&amp;tbnid=Wd445Sp9kAfYQM:&amp;tbnh=92&amp;tbnw=116&amp;hl=en&amp;start=4&amp;prev=/images?q%3DJudgment%26svnum%3D10%26hl%3Den%26lr%3D%26ie%3DUTF-8%26safe%3Doff%26sa%3DN" TargetMode="External"/><Relationship Id="rId2" Type="http://schemas.openxmlformats.org/officeDocument/2006/relationships/hyperlink" Target="http://images.google.com/imgres?imgurl=http://www.irtc.org/ftp/pub/stills/1999-08-31/throne.jpg&amp;imgrefurl=http://www.irtc.org/stills/1999-08-31/view.html&amp;h=600&amp;w=800&amp;sz=36&amp;tbnid=yxfEpuj9MZXV2M:&amp;tbnh=106&amp;tbnw=142&amp;hl=en&amp;start=3&amp;prev=/images?q%3DThe%2BThrone%26svnum%3D10%26hl%3Den%26lr%3D%26ie%3DUTF-8%26safe%3Doff%26sa%3DN" TargetMode="External"/><Relationship Id="rId1" Type="http://schemas.openxmlformats.org/officeDocument/2006/relationships/slideLayout" Target="../slideLayouts/slideLayout23.xml"/><Relationship Id="rId4" Type="http://schemas.openxmlformats.org/officeDocument/2006/relationships/hyperlink" Target="http://images.google.com/imgres?imgurl=http://owmg.org/graphics/Masonicother/GAVEL.jpg&amp;imgrefurl=http://owmg.org/graphics/Masonicother/Masonic0002.html&amp;h=312&amp;w=448&amp;sz=20&amp;tbnid=NnvB7wtJVqSpeM:&amp;tbnh=86&amp;tbnw=124&amp;hl=en&amp;start=2&amp;prev=/images?q%3DGavel%26svnum%3D10%26hl%3Den%26lr%3D%26ie%3DUTF-8%26safe%3Doff%26sa%3DN"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images.google.com/imgres?imgurl=http://www.irtc.org/ftp/pub/stills/1999-08-31/throne.jpg&amp;imgrefurl=http://www.irtc.org/stills/1999-08-31/view.html&amp;h=600&amp;w=800&amp;sz=36&amp;tbnid=yxfEpuj9MZXV2M:&amp;tbnh=106&amp;tbnw=142&amp;hl=en&amp;start=3&amp;prev=/images?q%3DThe%2BThrone%26svnum%3D10%26hl%3Den%26lr%3D%26ie%3DUTF-8%26safe%3Doff%26sa%3DN" TargetMode="External"/><Relationship Id="rId2" Type="http://schemas.openxmlformats.org/officeDocument/2006/relationships/image" Target="../media/image2.png"/><Relationship Id="rId1" Type="http://schemas.openxmlformats.org/officeDocument/2006/relationships/slideLayout" Target="../slideLayouts/slideLayout23.xml"/><Relationship Id="rId5" Type="http://schemas.openxmlformats.org/officeDocument/2006/relationships/hyperlink" Target="http://images.google.com/imgres?imgurl=http://owmg.org/graphics/Masonicother/GAVEL.jpg&amp;imgrefurl=http://owmg.org/graphics/Masonicother/Masonic0002.html&amp;h=312&amp;w=448&amp;sz=20&amp;tbnid=NnvB7wtJVqSpeM:&amp;tbnh=86&amp;tbnw=124&amp;hl=en&amp;start=2&amp;prev=/images?q%3DGavel%26svnum%3D10%26hl%3Den%26lr%3D%26ie%3DUTF-8%26safe%3Doff%26sa%3DN" TargetMode="External"/><Relationship Id="rId4" Type="http://schemas.openxmlformats.org/officeDocument/2006/relationships/hyperlink" Target="http://images.google.com/imgres?imgurl=http://www.biggergod.com/images/judgment.jpg&amp;imgrefurl=http://www.biggergod.com/finaljudgment2.html&amp;h=278&amp;w=350&amp;sz=14&amp;tbnid=Wd445Sp9kAfYQM:&amp;tbnh=92&amp;tbnw=116&amp;hl=en&amp;start=4&amp;prev=/images?q%3DJudgment%26svnum%3D10%26hl%3Den%26lr%3D%26ie%3DUTF-8%26safe%3Doff%26sa%3D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hyperlink" Target="http://images.google.com/imgres?imgurl=http://www.biggergod.com/images/judgment.jpg&amp;imgrefurl=http://www.biggergod.com/finaljudgment2.html&amp;h=278&amp;w=350&amp;sz=14&amp;tbnid=Wd445Sp9kAfYQM:&amp;tbnh=92&amp;tbnw=116&amp;hl=en&amp;start=4&amp;prev=/images?q%3DJudgment%26svnum%3D10%26hl%3Den%26lr%3D%26ie%3DUTF-8%26safe%3Doff%26sa%3DN" TargetMode="External"/><Relationship Id="rId2" Type="http://schemas.openxmlformats.org/officeDocument/2006/relationships/hyperlink" Target="http://images.google.com/imgres?imgurl=http://www.irtc.org/ftp/pub/stills/1999-08-31/throne.jpg&amp;imgrefurl=http://www.irtc.org/stills/1999-08-31/view.html&amp;h=600&amp;w=800&amp;sz=36&amp;tbnid=yxfEpuj9MZXV2M:&amp;tbnh=106&amp;tbnw=142&amp;hl=en&amp;start=3&amp;prev=/images?q%3DThe%2BThrone%26svnum%3D10%26hl%3Den%26lr%3D%26ie%3DUTF-8%26safe%3Doff%26sa%3DN" TargetMode="External"/><Relationship Id="rId1" Type="http://schemas.openxmlformats.org/officeDocument/2006/relationships/slideLayout" Target="../slideLayouts/slideLayout23.xml"/><Relationship Id="rId4" Type="http://schemas.openxmlformats.org/officeDocument/2006/relationships/hyperlink" Target="http://images.google.com/imgres?imgurl=http://owmg.org/graphics/Masonicother/GAVEL.jpg&amp;imgrefurl=http://owmg.org/graphics/Masonicother/Masonic0002.html&amp;h=312&amp;w=448&amp;sz=20&amp;tbnid=NnvB7wtJVqSpeM:&amp;tbnh=86&amp;tbnw=124&amp;hl=en&amp;start=2&amp;prev=/images?q%3DGavel%26svnum%3D10%26hl%3Den%26lr%3D%26ie%3DUTF-8%26safe%3Doff%26sa%3D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hyperlink" Target="http://images.google.com/imgres?imgurl=http://www.biggergod.com/images/judgment.jpg&amp;imgrefurl=http://www.biggergod.com/finaljudgment2.html&amp;h=278&amp;w=350&amp;sz=14&amp;tbnid=Wd445Sp9kAfYQM:&amp;tbnh=92&amp;tbnw=116&amp;hl=en&amp;start=4&amp;prev=/images?q%3DJudgment%26svnum%3D10%26hl%3Den%26lr%3D%26ie%3DUTF-8%26safe%3Doff%26sa%3DN" TargetMode="External"/><Relationship Id="rId2" Type="http://schemas.openxmlformats.org/officeDocument/2006/relationships/hyperlink" Target="http://images.google.com/imgres?imgurl=http://www.irtc.org/ftp/pub/stills/1999-08-31/throne.jpg&amp;imgrefurl=http://www.irtc.org/stills/1999-08-31/view.html&amp;h=600&amp;w=800&amp;sz=36&amp;tbnid=yxfEpuj9MZXV2M:&amp;tbnh=106&amp;tbnw=142&amp;hl=en&amp;start=3&amp;prev=/images?q%3DThe%2BThrone%26svnum%3D10%26hl%3Den%26lr%3D%26ie%3DUTF-8%26safe%3Doff%26sa%3DN" TargetMode="External"/><Relationship Id="rId1" Type="http://schemas.openxmlformats.org/officeDocument/2006/relationships/slideLayout" Target="../slideLayouts/slideLayout23.xml"/><Relationship Id="rId4" Type="http://schemas.openxmlformats.org/officeDocument/2006/relationships/hyperlink" Target="http://images.google.com/imgres?imgurl=http://owmg.org/graphics/Masonicother/GAVEL.jpg&amp;imgrefurl=http://owmg.org/graphics/Masonicother/Masonic0002.html&amp;h=312&amp;w=448&amp;sz=20&amp;tbnid=NnvB7wtJVqSpeM:&amp;tbnh=86&amp;tbnw=124&amp;hl=en&amp;start=2&amp;prev=/images?q%3DGavel%26svnum%3D10%26hl%3Den%26lr%3D%26ie%3DUTF-8%26safe%3Doff%26sa%3DN"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images.google.com/imgres?imgurl=http://www.biggergod.com/images/judgment.jpg&amp;imgrefurl=http://www.biggergod.com/finaljudgment2.html&amp;h=278&amp;w=350&amp;sz=14&amp;tbnid=Wd445Sp9kAfYQM:&amp;tbnh=92&amp;tbnw=116&amp;hl=en&amp;start=4&amp;prev=/images?q%3DJudgment%26svnum%3D10%26hl%3Den%26lr%3D%26ie%3DUTF-8%26safe%3Doff%26sa%3DN" TargetMode="External"/><Relationship Id="rId2" Type="http://schemas.openxmlformats.org/officeDocument/2006/relationships/hyperlink" Target="http://images.google.com/imgres?imgurl=http://www.irtc.org/ftp/pub/stills/1999-08-31/throne.jpg&amp;imgrefurl=http://www.irtc.org/stills/1999-08-31/view.html&amp;h=600&amp;w=800&amp;sz=36&amp;tbnid=yxfEpuj9MZXV2M:&amp;tbnh=106&amp;tbnw=142&amp;hl=en&amp;start=3&amp;prev=/images?q%3DThe%2BThrone%26svnum%3D10%26hl%3Den%26lr%3D%26ie%3DUTF-8%26safe%3Doff%26sa%3DN" TargetMode="External"/><Relationship Id="rId1" Type="http://schemas.openxmlformats.org/officeDocument/2006/relationships/slideLayout" Target="../slideLayouts/slideLayout23.xml"/><Relationship Id="rId4" Type="http://schemas.openxmlformats.org/officeDocument/2006/relationships/hyperlink" Target="http://images.google.com/imgres?imgurl=http://owmg.org/graphics/Masonicother/GAVEL.jpg&amp;imgrefurl=http://owmg.org/graphics/Masonicother/Masonic0002.html&amp;h=312&amp;w=448&amp;sz=20&amp;tbnid=NnvB7wtJVqSpeM:&amp;tbnh=86&amp;tbnw=124&amp;hl=en&amp;start=2&amp;prev=/images?q%3DGavel%26svnum%3D10%26hl%3Den%26lr%3D%26ie%3DUTF-8%26safe%3Doff%26sa%3DN"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a:outerShdw dist="107763" dir="2700000" algn="ctr" rotWithShape="0">
            <a:srgbClr val="000000"/>
          </a:outerShdw>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905000"/>
            <a:ext cx="9144000" cy="58477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2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John Saw A Throne (ver. 11a)</a:t>
            </a:r>
          </a:p>
        </p:txBody>
      </p:sp>
      <p:sp>
        <p:nvSpPr>
          <p:cNvPr id="10243" name="AutoShape 3" descr="grande%20trono%20bco"/>
          <p:cNvSpPr>
            <a:spLocks noChangeAspect="1" noChangeArrowheads="1"/>
          </p:cNvSpPr>
          <p:nvPr/>
        </p:nvSpPr>
        <p:spPr bwMode="auto">
          <a:xfrm>
            <a:off x="3843338" y="2352675"/>
            <a:ext cx="1457325" cy="2152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244" name="AutoShape 5" descr="throne">
            <a:hlinkClick r:id="rId2"/>
          </p:cNvPr>
          <p:cNvSpPr>
            <a:spLocks noChangeAspect="1" noChangeArrowheads="1"/>
          </p:cNvSpPr>
          <p:nvPr/>
        </p:nvSpPr>
        <p:spPr bwMode="auto">
          <a:xfrm>
            <a:off x="7010400" y="4800600"/>
            <a:ext cx="1352550" cy="1009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245" name="AutoShape 6" descr="judgment">
            <a:hlinkClick r:id="rId3"/>
          </p:cNvPr>
          <p:cNvSpPr>
            <a:spLocks noChangeAspect="1" noChangeArrowheads="1"/>
          </p:cNvSpPr>
          <p:nvPr/>
        </p:nvSpPr>
        <p:spPr bwMode="auto">
          <a:xfrm>
            <a:off x="6324600" y="51054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246" name="AutoShape 7" descr="judgment">
            <a:hlinkClick r:id="rId3"/>
          </p:cNvPr>
          <p:cNvSpPr>
            <a:spLocks noChangeAspect="1" noChangeArrowheads="1"/>
          </p:cNvSpPr>
          <p:nvPr/>
        </p:nvSpPr>
        <p:spPr bwMode="auto">
          <a:xfrm>
            <a:off x="5791200" y="48006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247" name="AutoShape 8" descr="GAVEL">
            <a:hlinkClick r:id="rId4"/>
          </p:cNvPr>
          <p:cNvSpPr>
            <a:spLocks noChangeAspect="1" noChangeArrowheads="1"/>
          </p:cNvSpPr>
          <p:nvPr/>
        </p:nvSpPr>
        <p:spPr bwMode="auto">
          <a:xfrm>
            <a:off x="5638800" y="48768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248" name="AutoShape 9" descr="GAVEL">
            <a:hlinkClick r:id="rId4"/>
          </p:cNvPr>
          <p:cNvSpPr>
            <a:spLocks noChangeAspect="1" noChangeArrowheads="1"/>
          </p:cNvSpPr>
          <p:nvPr/>
        </p:nvSpPr>
        <p:spPr bwMode="auto">
          <a:xfrm>
            <a:off x="3581400" y="1524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54" name="Text Box 12"/>
          <p:cNvSpPr txBox="1">
            <a:spLocks noChangeArrowheads="1"/>
          </p:cNvSpPr>
          <p:nvPr/>
        </p:nvSpPr>
        <p:spPr bwMode="auto">
          <a:xfrm>
            <a:off x="685800" y="2590800"/>
            <a:ext cx="7848600" cy="1077218"/>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2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John Saw Someone On             The Throne (ver. 11b)</a:t>
            </a:r>
          </a:p>
        </p:txBody>
      </p:sp>
      <p:sp>
        <p:nvSpPr>
          <p:cNvPr id="6155" name="Text Box 13"/>
          <p:cNvSpPr txBox="1">
            <a:spLocks noChangeArrowheads="1"/>
          </p:cNvSpPr>
          <p:nvPr/>
        </p:nvSpPr>
        <p:spPr bwMode="auto">
          <a:xfrm>
            <a:off x="381000" y="3886200"/>
            <a:ext cx="8458200" cy="1077218"/>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2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John Saw All The Dead Standing Before The Throne (ver. 12a)</a:t>
            </a:r>
          </a:p>
        </p:txBody>
      </p:sp>
      <p:sp>
        <p:nvSpPr>
          <p:cNvPr id="18446" name="Text Box 14"/>
          <p:cNvSpPr txBox="1">
            <a:spLocks noChangeArrowheads="1"/>
          </p:cNvSpPr>
          <p:nvPr/>
        </p:nvSpPr>
        <p:spPr bwMode="auto">
          <a:xfrm>
            <a:off x="685800" y="5105400"/>
            <a:ext cx="7848600" cy="1077218"/>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200" b="0" i="0" u="none" strike="noStrike" kern="1200" cap="none" spc="0" normalizeH="0" baseline="0" noProof="0" dirty="0">
                <a:ln>
                  <a:noFill/>
                </a:ln>
                <a:solidFill>
                  <a:srgbClr val="000000"/>
                </a:solidFill>
                <a:effectLst>
                  <a:outerShdw blurRad="50800" dist="38100" dir="8100000" algn="tr" rotWithShape="0">
                    <a:prstClr val="black">
                      <a:alpha val="40000"/>
                    </a:prstClr>
                  </a:outerShdw>
                </a:effectLst>
                <a:uLnTx/>
                <a:uFillTx/>
                <a:latin typeface="Arial Black" pitchFamily="34" charset="0"/>
                <a:ea typeface="+mn-ea"/>
                <a:cs typeface="+mn-cs"/>
              </a:rPr>
              <a:t>John Saw Books Being           Opened (ver. 12b)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90965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0" y="2514600"/>
            <a:ext cx="9144000" cy="641350"/>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1" i="1"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charset="0"/>
                <a:ea typeface="+mn-ea"/>
                <a:cs typeface="+mn-cs"/>
              </a:rPr>
              <a:t>A JUDGMENT DAY IS COMING</a:t>
            </a:r>
            <a:endParaRPr kumimoji="0" lang="en-US" sz="3200" b="1" i="1"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charset="0"/>
              <a:ea typeface="+mn-ea"/>
              <a:cs typeface="+mn-cs"/>
            </a:endParaRPr>
          </a:p>
        </p:txBody>
      </p:sp>
      <p:sp>
        <p:nvSpPr>
          <p:cNvPr id="5125" name="Text Box 5"/>
          <p:cNvSpPr txBox="1">
            <a:spLocks noChangeArrowheads="1"/>
          </p:cNvSpPr>
          <p:nvPr/>
        </p:nvSpPr>
        <p:spPr bwMode="auto">
          <a:xfrm>
            <a:off x="0" y="3276600"/>
            <a:ext cx="9144000" cy="119062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1" i="1"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charset="0"/>
                <a:ea typeface="+mn-ea"/>
                <a:cs typeface="+mn-cs"/>
              </a:rPr>
              <a:t>THE STANDARD OF JUDGMENT IS    THE WORD OF GOD (JN. 12:48)</a:t>
            </a:r>
          </a:p>
        </p:txBody>
      </p:sp>
      <p:sp>
        <p:nvSpPr>
          <p:cNvPr id="5127" name="Text Box 7"/>
          <p:cNvSpPr txBox="1">
            <a:spLocks noChangeArrowheads="1"/>
          </p:cNvSpPr>
          <p:nvPr/>
        </p:nvSpPr>
        <p:spPr bwMode="auto">
          <a:xfrm>
            <a:off x="0" y="1752600"/>
            <a:ext cx="9144000" cy="641350"/>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John Saw a Throne (ver. 11a)</a:t>
            </a:r>
          </a:p>
        </p:txBody>
      </p:sp>
      <p:sp>
        <p:nvSpPr>
          <p:cNvPr id="1029" name="AutoShape 10" descr="grande%20trono%20bco"/>
          <p:cNvSpPr>
            <a:spLocks noChangeAspect="1" noChangeArrowheads="1"/>
          </p:cNvSpPr>
          <p:nvPr/>
        </p:nvSpPr>
        <p:spPr bwMode="auto">
          <a:xfrm>
            <a:off x="3843338" y="2352675"/>
            <a:ext cx="1457325" cy="2152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pic>
        <p:nvPicPr>
          <p:cNvPr id="5170" name="Picture 50" descr="Bible8"/>
          <p:cNvPicPr>
            <a:picLocks noGrp="1" noChangeAspect="1" noChangeArrowheads="1"/>
          </p:cNvPicPr>
          <p:nvPr>
            <p:ph sz="quarter" idx="3"/>
          </p:nvPr>
        </p:nvPicPr>
        <p:blipFill>
          <a:blip r:embed="rId2" cstate="print"/>
          <a:srcRect/>
          <a:stretch>
            <a:fillRect/>
          </a:stretch>
        </p:blipFill>
        <p:spPr bwMode="auto">
          <a:xfrm>
            <a:off x="3429000" y="4724400"/>
            <a:ext cx="2514600" cy="990600"/>
          </a:xfrm>
          <a:prstGeom prst="rect">
            <a:avLst/>
          </a:prstGeom>
          <a:ln>
            <a:noFill/>
          </a:ln>
          <a:effectLst>
            <a:outerShdw blurRad="292100" dist="139700" dir="2700000" algn="tl" rotWithShape="0">
              <a:srgbClr val="333333">
                <a:alpha val="65000"/>
              </a:srgbClr>
            </a:outerShdw>
          </a:effectLst>
        </p:spPr>
      </p:pic>
      <p:sp>
        <p:nvSpPr>
          <p:cNvPr id="1031" name="AutoShape 20" descr="throne">
            <a:hlinkClick r:id="rId3"/>
          </p:cNvPr>
          <p:cNvSpPr>
            <a:spLocks noChangeAspect="1" noChangeArrowheads="1"/>
          </p:cNvSpPr>
          <p:nvPr/>
        </p:nvSpPr>
        <p:spPr bwMode="auto">
          <a:xfrm>
            <a:off x="7010400" y="4800600"/>
            <a:ext cx="1352550" cy="1009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32" name="AutoShape 23" descr="judgment">
            <a:hlinkClick r:id="rId4"/>
          </p:cNvPr>
          <p:cNvSpPr>
            <a:spLocks noChangeAspect="1" noChangeArrowheads="1"/>
          </p:cNvSpPr>
          <p:nvPr/>
        </p:nvSpPr>
        <p:spPr bwMode="auto">
          <a:xfrm>
            <a:off x="6324600" y="51054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33" name="AutoShape 25" descr="judgment">
            <a:hlinkClick r:id="rId4"/>
          </p:cNvPr>
          <p:cNvSpPr>
            <a:spLocks noChangeAspect="1" noChangeArrowheads="1"/>
          </p:cNvSpPr>
          <p:nvPr/>
        </p:nvSpPr>
        <p:spPr bwMode="auto">
          <a:xfrm>
            <a:off x="5791200" y="48006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034" name="AutoShape 33" descr="GAVEL">
            <a:hlinkClick r:id="rId5"/>
          </p:cNvPr>
          <p:cNvSpPr>
            <a:spLocks noChangeAspect="1" noChangeArrowheads="1"/>
          </p:cNvSpPr>
          <p:nvPr/>
        </p:nvSpPr>
        <p:spPr bwMode="auto">
          <a:xfrm>
            <a:off x="5638800" y="48768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dissolve">
                                      <p:cBhvr>
                                        <p:cTn id="7" dur="500"/>
                                        <p:tgtEl>
                                          <p:spTgt spid="51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dissolve">
                                      <p:cBhvr>
                                        <p:cTn id="12" dur="500"/>
                                        <p:tgtEl>
                                          <p:spTgt spid="512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5"/>
                                        </p:tgtEl>
                                        <p:attrNameLst>
                                          <p:attrName>style.visibility</p:attrName>
                                        </p:attrNameLst>
                                      </p:cBhvr>
                                      <p:to>
                                        <p:strVal val="visible"/>
                                      </p:to>
                                    </p:set>
                                    <p:animEffect transition="in" filter="dissolve">
                                      <p:cBhvr>
                                        <p:cTn id="17" dur="500"/>
                                        <p:tgtEl>
                                          <p:spTgt spid="5125"/>
                                        </p:tgtEl>
                                      </p:cBhvr>
                                    </p:animEffect>
                                  </p:childTnLst>
                                </p:cTn>
                              </p:par>
                              <p:par>
                                <p:cTn id="18" presetID="9" presetClass="entr" presetSubtype="0" fill="hold" nodeType="withEffect">
                                  <p:stCondLst>
                                    <p:cond delay="0"/>
                                  </p:stCondLst>
                                  <p:childTnLst>
                                    <p:set>
                                      <p:cBhvr>
                                        <p:cTn id="19" dur="1" fill="hold">
                                          <p:stCondLst>
                                            <p:cond delay="0"/>
                                          </p:stCondLst>
                                        </p:cTn>
                                        <p:tgtEl>
                                          <p:spTgt spid="5170"/>
                                        </p:tgtEl>
                                        <p:attrNameLst>
                                          <p:attrName>style.visibility</p:attrName>
                                        </p:attrNameLst>
                                      </p:cBhvr>
                                      <p:to>
                                        <p:strVal val="visible"/>
                                      </p:to>
                                    </p:set>
                                    <p:animEffect transition="in" filter="dissolve">
                                      <p:cBhvr>
                                        <p:cTn id="20" dur="500"/>
                                        <p:tgtEl>
                                          <p:spTgt spid="5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utoUpdateAnimBg="0"/>
      <p:bldP spid="5125" grpId="0" autoUpdateAnimBg="0"/>
      <p:bldP spid="5127"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6148" name="WordArt 4"/>
          <p:cNvSpPr>
            <a:spLocks noChangeArrowheads="1" noChangeShapeType="1" noTextEdit="1"/>
          </p:cNvSpPr>
          <p:nvPr/>
        </p:nvSpPr>
        <p:spPr bwMode="auto">
          <a:xfrm>
            <a:off x="1371600" y="457200"/>
            <a:ext cx="6324600" cy="457200"/>
          </a:xfrm>
          <a:prstGeom prst="rect">
            <a:avLst/>
          </a:prstGeom>
          <a:ln>
            <a:noFill/>
          </a:ln>
        </p:spPr>
        <p:txBody>
          <a:bodyPr wrap="none" fromWordArt="1">
            <a:prstTxWarp prst="textPlain">
              <a:avLst>
                <a:gd name="adj" fmla="val 50000"/>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10" cap="none" spc="0" normalizeH="0" baseline="0" noProof="0" dirty="0">
                <a:ln w="12700">
                  <a:solidFill>
                    <a:srgbClr val="220011"/>
                  </a:solidFill>
                  <a:round/>
                  <a:headEnd/>
                  <a:tailEnd/>
                </a:ln>
                <a:solidFill>
                  <a:srgbClr val="FF0000"/>
                </a:solidFill>
                <a:effectLst>
                  <a:reflection blurRad="6350" stA="55000" endA="300" endPos="45500" dir="5400000" sy="-100000" algn="bl" rotWithShape="0"/>
                </a:effectLst>
                <a:uLnTx/>
                <a:uFillTx/>
                <a:latin typeface="Arial Black"/>
                <a:ea typeface="+mn-ea"/>
                <a:cs typeface="+mn-cs"/>
              </a:rPr>
              <a:t>Curtis's Code</a:t>
            </a:r>
          </a:p>
        </p:txBody>
      </p:sp>
      <p:pic>
        <p:nvPicPr>
          <p:cNvPr id="2051" name="Picture 5" descr="Theif1"/>
          <p:cNvPicPr>
            <a:picLocks noChangeAspect="1" noChangeArrowheads="1"/>
          </p:cNvPicPr>
          <p:nvPr/>
        </p:nvPicPr>
        <p:blipFill>
          <a:blip r:embed="rId2" cstate="print"/>
          <a:srcRect/>
          <a:stretch>
            <a:fillRect/>
          </a:stretch>
        </p:blipFill>
        <p:spPr bwMode="auto">
          <a:xfrm>
            <a:off x="228600" y="1676400"/>
            <a:ext cx="2057400" cy="3810000"/>
          </a:xfrm>
          <a:prstGeom prst="rect">
            <a:avLst/>
          </a:prstGeom>
          <a:noFill/>
          <a:ln w="9525">
            <a:noFill/>
            <a:miter lim="800000"/>
            <a:headEnd/>
            <a:tailEnd/>
          </a:ln>
        </p:spPr>
      </p:pic>
      <p:sp>
        <p:nvSpPr>
          <p:cNvPr id="6151" name="Text Box 7"/>
          <p:cNvSpPr txBox="1">
            <a:spLocks noChangeArrowheads="1"/>
          </p:cNvSpPr>
          <p:nvPr/>
        </p:nvSpPr>
        <p:spPr bwMode="auto">
          <a:xfrm>
            <a:off x="2209800" y="1143000"/>
            <a:ext cx="6705600" cy="424732"/>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AutoNum type="arabicPeriod"/>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I will not kill anyone unless I have to.</a:t>
            </a:r>
          </a:p>
        </p:txBody>
      </p:sp>
      <p:sp>
        <p:nvSpPr>
          <p:cNvPr id="5" name="Text Box 7"/>
          <p:cNvSpPr txBox="1">
            <a:spLocks noChangeArrowheads="1"/>
          </p:cNvSpPr>
          <p:nvPr/>
        </p:nvSpPr>
        <p:spPr bwMode="auto">
          <a:xfrm>
            <a:off x="2209800" y="1600200"/>
            <a:ext cx="6705600" cy="757130"/>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2.	I will take cash and food stamps - no checks.</a:t>
            </a:r>
          </a:p>
        </p:txBody>
      </p:sp>
      <p:sp>
        <p:nvSpPr>
          <p:cNvPr id="6" name="Text Box 7"/>
          <p:cNvSpPr txBox="1">
            <a:spLocks noChangeArrowheads="1"/>
          </p:cNvSpPr>
          <p:nvPr/>
        </p:nvSpPr>
        <p:spPr bwMode="auto">
          <a:xfrm>
            <a:off x="2209800" y="2870200"/>
            <a:ext cx="6705600" cy="424732"/>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4.	I will not wear a mask.</a:t>
            </a:r>
          </a:p>
        </p:txBody>
      </p:sp>
      <p:sp>
        <p:nvSpPr>
          <p:cNvPr id="7" name="Text Box 7"/>
          <p:cNvSpPr txBox="1">
            <a:spLocks noChangeArrowheads="1"/>
          </p:cNvSpPr>
          <p:nvPr/>
        </p:nvSpPr>
        <p:spPr bwMode="auto">
          <a:xfrm>
            <a:off x="2209800" y="2438400"/>
            <a:ext cx="6705600" cy="424732"/>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3.	I will rob only at night.</a:t>
            </a:r>
          </a:p>
        </p:txBody>
      </p:sp>
      <p:sp>
        <p:nvSpPr>
          <p:cNvPr id="8" name="Text Box 7"/>
          <p:cNvSpPr txBox="1">
            <a:spLocks noChangeArrowheads="1"/>
          </p:cNvSpPr>
          <p:nvPr/>
        </p:nvSpPr>
        <p:spPr bwMode="auto">
          <a:xfrm>
            <a:off x="2213429" y="3320143"/>
            <a:ext cx="6705600" cy="757130"/>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5.	I will not rob mini-marts or 7-Eleven stores.</a:t>
            </a:r>
          </a:p>
        </p:txBody>
      </p:sp>
      <p:sp>
        <p:nvSpPr>
          <p:cNvPr id="9" name="Text Box 7"/>
          <p:cNvSpPr txBox="1">
            <a:spLocks noChangeArrowheads="1"/>
          </p:cNvSpPr>
          <p:nvPr/>
        </p:nvSpPr>
        <p:spPr bwMode="auto">
          <a:xfrm>
            <a:off x="2198914" y="4103915"/>
            <a:ext cx="6705600" cy="1089529"/>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6.	If I get chased by cops on foot, I will get away.  If chased by a vehicle, I will not put the lives of innocent civilians on the line.</a:t>
            </a:r>
          </a:p>
        </p:txBody>
      </p:sp>
      <p:sp>
        <p:nvSpPr>
          <p:cNvPr id="10" name="Text Box 7"/>
          <p:cNvSpPr txBox="1">
            <a:spLocks noChangeArrowheads="1"/>
          </p:cNvSpPr>
          <p:nvPr/>
        </p:nvSpPr>
        <p:spPr bwMode="auto">
          <a:xfrm>
            <a:off x="2198914" y="5177972"/>
            <a:ext cx="6705600" cy="757130"/>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7.	I will rob only seven months out of the year.</a:t>
            </a:r>
          </a:p>
        </p:txBody>
      </p:sp>
      <p:sp>
        <p:nvSpPr>
          <p:cNvPr id="11" name="Text Box 7"/>
          <p:cNvSpPr txBox="1">
            <a:spLocks noChangeArrowheads="1"/>
          </p:cNvSpPr>
          <p:nvPr/>
        </p:nvSpPr>
        <p:spPr bwMode="auto">
          <a:xfrm>
            <a:off x="2206171" y="5939972"/>
            <a:ext cx="6705600" cy="757130"/>
          </a:xfrm>
          <a:prstGeom prst="rect">
            <a:avLst/>
          </a:prstGeom>
          <a:noFill/>
          <a:ln w="9525">
            <a:noFill/>
            <a:miter lim="800000"/>
            <a:headEnd/>
            <a:tailEnd/>
          </a:ln>
          <a:effectLst/>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marL="457200" marR="0" lvl="0" indent="-457200" algn="l" defTabSz="914400" rtl="0" eaLnBrk="1" fontAlgn="base" latinLnBrk="0" hangingPunct="1">
              <a:lnSpc>
                <a:spcPct val="90000"/>
              </a:lnSpc>
              <a:spcBef>
                <a:spcPct val="20000"/>
              </a:spcBef>
              <a:spcAft>
                <a:spcPct val="0"/>
              </a:spcAft>
              <a:buClrTx/>
              <a:buSzTx/>
              <a:buFontTx/>
              <a:buNone/>
              <a:tabLst/>
              <a:defRPr/>
            </a:pPr>
            <a:r>
              <a:rPr kumimoji="0" lang="en-US" sz="2400" b="1" i="0" u="none" strike="noStrike" kern="1200" cap="none" spc="0" normalizeH="0" baseline="0" noProof="0" dirty="0">
                <a:ln w="11430"/>
                <a:solidFill>
                  <a:sysClr val="windowText" lastClr="000000"/>
                </a:solidFill>
                <a:effectLst>
                  <a:outerShdw blurRad="50800" dist="38100" dir="2700000" algn="tl" rotWithShape="0">
                    <a:prstClr val="black">
                      <a:alpha val="40000"/>
                    </a:prstClr>
                  </a:outerShdw>
                </a:effectLst>
                <a:uLnTx/>
                <a:uFillTx/>
                <a:latin typeface="Arial" pitchFamily="34" charset="0"/>
                <a:ea typeface="+mn-ea"/>
                <a:cs typeface="+mn-cs"/>
              </a:rPr>
              <a:t>8.	I will enjoy robbing from the rich to give to the poor.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dissolve">
                                      <p:cBhvr>
                                        <p:cTn id="7" dur="500"/>
                                        <p:tgtEl>
                                          <p:spTgt spid="614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6151"/>
                                        </p:tgtEl>
                                        <p:attrNameLst>
                                          <p:attrName>style.visibility</p:attrName>
                                        </p:attrNameLst>
                                      </p:cBhvr>
                                      <p:to>
                                        <p:strVal val="visible"/>
                                      </p:to>
                                    </p:set>
                                    <p:animEffect transition="in" filter="slide(fromBottom)">
                                      <p:cBhvr>
                                        <p:cTn id="12" dur="500"/>
                                        <p:tgtEl>
                                          <p:spTgt spid="6151"/>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lide(fromBottom)">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Bottom)">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lide(fromBottom)">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slide(fromBottom)">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slide(fromBottom)">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slide(fromBottom)">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slide(fromBottom)">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0" y="1819275"/>
            <a:ext cx="9144000" cy="46166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A Throne (ver. 11a)</a:t>
            </a:r>
          </a:p>
        </p:txBody>
      </p:sp>
      <p:sp>
        <p:nvSpPr>
          <p:cNvPr id="3075" name="AutoShape 5" descr="grande%20trono%20bco"/>
          <p:cNvSpPr>
            <a:spLocks noChangeAspect="1" noChangeArrowheads="1"/>
          </p:cNvSpPr>
          <p:nvPr/>
        </p:nvSpPr>
        <p:spPr bwMode="auto">
          <a:xfrm>
            <a:off x="3843338" y="2352675"/>
            <a:ext cx="1457325" cy="2152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3076" name="AutoShape 7" descr="throne">
            <a:hlinkClick r:id="rId2"/>
          </p:cNvPr>
          <p:cNvSpPr>
            <a:spLocks noChangeAspect="1" noChangeArrowheads="1"/>
          </p:cNvSpPr>
          <p:nvPr/>
        </p:nvSpPr>
        <p:spPr bwMode="auto">
          <a:xfrm>
            <a:off x="7010400" y="4800600"/>
            <a:ext cx="1352550" cy="1009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3077" name="AutoShape 8" descr="judgment">
            <a:hlinkClick r:id="rId3"/>
          </p:cNvPr>
          <p:cNvSpPr>
            <a:spLocks noChangeAspect="1" noChangeArrowheads="1"/>
          </p:cNvSpPr>
          <p:nvPr/>
        </p:nvSpPr>
        <p:spPr bwMode="auto">
          <a:xfrm>
            <a:off x="6324600" y="51054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3078" name="AutoShape 9" descr="judgment">
            <a:hlinkClick r:id="rId3"/>
          </p:cNvPr>
          <p:cNvSpPr>
            <a:spLocks noChangeAspect="1" noChangeArrowheads="1"/>
          </p:cNvSpPr>
          <p:nvPr/>
        </p:nvSpPr>
        <p:spPr bwMode="auto">
          <a:xfrm>
            <a:off x="5791200" y="48006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3079" name="AutoShape 10" descr="GAVEL">
            <a:hlinkClick r:id="rId4"/>
          </p:cNvPr>
          <p:cNvSpPr>
            <a:spLocks noChangeAspect="1" noChangeArrowheads="1"/>
          </p:cNvSpPr>
          <p:nvPr/>
        </p:nvSpPr>
        <p:spPr bwMode="auto">
          <a:xfrm>
            <a:off x="5638800" y="48768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3080" name="AutoShape 11" descr="GAVEL">
            <a:hlinkClick r:id="rId4"/>
          </p:cNvPr>
          <p:cNvSpPr>
            <a:spLocks noChangeAspect="1" noChangeArrowheads="1"/>
          </p:cNvSpPr>
          <p:nvPr/>
        </p:nvSpPr>
        <p:spPr bwMode="auto">
          <a:xfrm>
            <a:off x="3581400" y="1524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16400" name="Text Box 16"/>
          <p:cNvSpPr txBox="1">
            <a:spLocks noChangeArrowheads="1"/>
          </p:cNvSpPr>
          <p:nvPr/>
        </p:nvSpPr>
        <p:spPr bwMode="auto">
          <a:xfrm>
            <a:off x="685800" y="2352675"/>
            <a:ext cx="7848600" cy="1190625"/>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John Saw Someone on             the Throne (ver. 11b)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6400"/>
                                        </p:tgtEl>
                                        <p:attrNameLst>
                                          <p:attrName>style.visibility</p:attrName>
                                        </p:attrNameLst>
                                      </p:cBhvr>
                                      <p:to>
                                        <p:strVal val="visible"/>
                                      </p:to>
                                    </p:set>
                                    <p:animEffect transition="in" filter="dissolve">
                                      <p:cBhvr>
                                        <p:cTn id="7" dur="500"/>
                                        <p:tgtEl>
                                          <p:spTgt spid="16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7170" name="WordArt 2"/>
          <p:cNvSpPr>
            <a:spLocks noChangeArrowheads="1" noChangeShapeType="1" noTextEdit="1"/>
          </p:cNvSpPr>
          <p:nvPr/>
        </p:nvSpPr>
        <p:spPr bwMode="auto">
          <a:xfrm>
            <a:off x="1143000" y="381000"/>
            <a:ext cx="6858000" cy="609600"/>
          </a:xfrm>
          <a:prstGeom prst="rect">
            <a:avLst/>
          </a:prstGeom>
        </p:spPr>
        <p:txBody>
          <a:bodyPr wrap="none" fromWordArt="1">
            <a:prstTxWarp prst="textFadeUp">
              <a:avLst>
                <a:gd name="adj" fmla="val 157"/>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0" i="0" u="none" strike="noStrike" kern="10" cap="none" spc="0" normalizeH="0" baseline="0" noProof="0" dirty="0">
                <a:ln w="12700">
                  <a:solidFill>
                    <a:srgbClr val="220011"/>
                  </a:solidFill>
                  <a:round/>
                  <a:headEnd/>
                  <a:tailEnd/>
                </a:ln>
                <a:solidFill>
                  <a:srgbClr val="FF0000"/>
                </a:solidFill>
                <a:effectLst>
                  <a:outerShdw blurRad="50800" dist="38100" dir="2700000" algn="tl" rotWithShape="0">
                    <a:prstClr val="black">
                      <a:alpha val="40000"/>
                    </a:prstClr>
                  </a:outerShdw>
                  <a:reflection blurRad="6350" stA="55000" endA="300" endPos="45500" dir="5400000" sy="-100000" algn="bl" rotWithShape="0"/>
                </a:effectLst>
                <a:uLnTx/>
                <a:uFillTx/>
                <a:latin typeface="Arial Black"/>
                <a:ea typeface="+mn-ea"/>
                <a:cs typeface="+mn-cs"/>
              </a:rPr>
              <a:t>Christ on the Throne</a:t>
            </a:r>
          </a:p>
        </p:txBody>
      </p:sp>
      <p:sp>
        <p:nvSpPr>
          <p:cNvPr id="7172" name="Text Box 4"/>
          <p:cNvSpPr txBox="1">
            <a:spLocks noChangeArrowheads="1"/>
          </p:cNvSpPr>
          <p:nvPr/>
        </p:nvSpPr>
        <p:spPr bwMode="auto">
          <a:xfrm>
            <a:off x="264886" y="1567988"/>
            <a:ext cx="8915400" cy="584775"/>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marL="457200" marR="0" lvl="0" indent="-457200" algn="l" defTabSz="914400" rtl="0" eaLnBrk="1" fontAlgn="base" latinLnBrk="0" hangingPunct="1">
              <a:lnSpc>
                <a:spcPct val="100000"/>
              </a:lnSpc>
              <a:spcBef>
                <a:spcPct val="20000"/>
              </a:spcBef>
              <a:spcAft>
                <a:spcPct val="0"/>
              </a:spcAft>
              <a:buClr>
                <a:srgbClr val="220011"/>
              </a:buClr>
              <a:buSzPct val="130000"/>
              <a:buFontTx/>
              <a:buChar char="•"/>
              <a:tabLst/>
              <a:defRPr/>
            </a:pPr>
            <a:r>
              <a:rPr kumimoji="0" lang="en-US" sz="3200" b="1" i="0" u="none" strike="noStrike" kern="1200" cap="none" spc="0" normalizeH="0" baseline="0" noProof="0" dirty="0">
                <a:ln w="50800"/>
                <a:solidFill>
                  <a:srgbClr val="000000"/>
                </a:solidFill>
                <a:effectLst/>
                <a:uLnTx/>
                <a:uFillTx/>
                <a:latin typeface="Arial Black" panose="020B0A04020102020204" pitchFamily="34" charset="0"/>
                <a:ea typeface="+mn-ea"/>
                <a:cs typeface="+mn-cs"/>
              </a:rPr>
              <a:t>Hair white as wool and snow</a:t>
            </a:r>
          </a:p>
        </p:txBody>
      </p:sp>
      <p:sp>
        <p:nvSpPr>
          <p:cNvPr id="4" name="Text Box 4"/>
          <p:cNvSpPr txBox="1">
            <a:spLocks noChangeArrowheads="1"/>
          </p:cNvSpPr>
          <p:nvPr/>
        </p:nvSpPr>
        <p:spPr bwMode="auto">
          <a:xfrm>
            <a:off x="228600" y="2752951"/>
            <a:ext cx="8915400" cy="584775"/>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marL="457200" marR="0" lvl="0" indent="-457200" algn="l" defTabSz="914400" rtl="0" eaLnBrk="1" fontAlgn="base" latinLnBrk="0" hangingPunct="1">
              <a:lnSpc>
                <a:spcPct val="100000"/>
              </a:lnSpc>
              <a:spcBef>
                <a:spcPct val="20000"/>
              </a:spcBef>
              <a:spcAft>
                <a:spcPct val="0"/>
              </a:spcAft>
              <a:buClr>
                <a:srgbClr val="220011"/>
              </a:buClr>
              <a:buSzPct val="130000"/>
              <a:buFontTx/>
              <a:buChar char="•"/>
              <a:tabLst/>
              <a:defRPr/>
            </a:pPr>
            <a:r>
              <a:rPr kumimoji="0" lang="en-US" sz="3200" b="1" i="0" u="none" strike="noStrike" kern="1200" cap="none" spc="0" normalizeH="0" baseline="0" noProof="0" dirty="0">
                <a:ln w="50800"/>
                <a:solidFill>
                  <a:srgbClr val="000000"/>
                </a:solidFill>
                <a:effectLst/>
                <a:uLnTx/>
                <a:uFillTx/>
                <a:latin typeface="Arial Black" panose="020B0A04020102020204" pitchFamily="34" charset="0"/>
                <a:ea typeface="+mn-ea"/>
                <a:cs typeface="+mn-cs"/>
              </a:rPr>
              <a:t>Feet like brass burned in a furnace</a:t>
            </a:r>
          </a:p>
        </p:txBody>
      </p:sp>
      <p:sp>
        <p:nvSpPr>
          <p:cNvPr id="5" name="Text Box 4"/>
          <p:cNvSpPr txBox="1">
            <a:spLocks noChangeArrowheads="1"/>
          </p:cNvSpPr>
          <p:nvPr/>
        </p:nvSpPr>
        <p:spPr bwMode="auto">
          <a:xfrm>
            <a:off x="264886" y="2158877"/>
            <a:ext cx="8915400" cy="584775"/>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marL="457200" marR="0" lvl="0" indent="-457200" algn="l" defTabSz="914400" rtl="0" eaLnBrk="1" fontAlgn="base" latinLnBrk="0" hangingPunct="1">
              <a:lnSpc>
                <a:spcPct val="100000"/>
              </a:lnSpc>
              <a:spcBef>
                <a:spcPct val="20000"/>
              </a:spcBef>
              <a:spcAft>
                <a:spcPct val="0"/>
              </a:spcAft>
              <a:buClr>
                <a:srgbClr val="220011"/>
              </a:buClr>
              <a:buSzPct val="130000"/>
              <a:buFontTx/>
              <a:buChar char="•"/>
              <a:tabLst/>
              <a:defRPr/>
            </a:pPr>
            <a:r>
              <a:rPr kumimoji="0" lang="en-US" sz="3200" b="1" i="0" u="none" strike="noStrike" kern="1200" cap="none" spc="0" normalizeH="0" baseline="0" noProof="0" dirty="0">
                <a:ln w="50800"/>
                <a:solidFill>
                  <a:srgbClr val="000000"/>
                </a:solidFill>
                <a:effectLst/>
                <a:uLnTx/>
                <a:uFillTx/>
                <a:latin typeface="Arial Black" panose="020B0A04020102020204" pitchFamily="34" charset="0"/>
                <a:ea typeface="+mn-ea"/>
                <a:cs typeface="+mn-cs"/>
              </a:rPr>
              <a:t>Eyes like a flame of fire</a:t>
            </a:r>
          </a:p>
        </p:txBody>
      </p:sp>
      <p:sp>
        <p:nvSpPr>
          <p:cNvPr id="6" name="Text Box 4"/>
          <p:cNvSpPr txBox="1">
            <a:spLocks noChangeArrowheads="1"/>
          </p:cNvSpPr>
          <p:nvPr/>
        </p:nvSpPr>
        <p:spPr bwMode="auto">
          <a:xfrm>
            <a:off x="264886" y="3337839"/>
            <a:ext cx="8915400" cy="584775"/>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marL="457200" marR="0" lvl="0" indent="-457200" algn="l" defTabSz="914400" rtl="0" eaLnBrk="1" fontAlgn="base" latinLnBrk="0" hangingPunct="1">
              <a:lnSpc>
                <a:spcPct val="100000"/>
              </a:lnSpc>
              <a:spcBef>
                <a:spcPct val="20000"/>
              </a:spcBef>
              <a:spcAft>
                <a:spcPct val="0"/>
              </a:spcAft>
              <a:buClr>
                <a:srgbClr val="220011"/>
              </a:buClr>
              <a:buSzPct val="130000"/>
              <a:buFontTx/>
              <a:buChar char="•"/>
              <a:tabLst/>
              <a:defRPr/>
            </a:pPr>
            <a:r>
              <a:rPr kumimoji="0" lang="en-US" sz="3200" b="1" i="0" u="none" strike="noStrike" kern="1200" cap="none" spc="0" normalizeH="0" baseline="0" noProof="0" dirty="0">
                <a:ln w="50800"/>
                <a:solidFill>
                  <a:srgbClr val="000000"/>
                </a:solidFill>
                <a:effectLst/>
                <a:uLnTx/>
                <a:uFillTx/>
                <a:latin typeface="Arial Black" panose="020B0A04020102020204" pitchFamily="34" charset="0"/>
                <a:ea typeface="+mn-ea"/>
                <a:cs typeface="+mn-cs"/>
              </a:rPr>
              <a:t>Voice as of many waters</a:t>
            </a:r>
          </a:p>
        </p:txBody>
      </p:sp>
      <p:sp>
        <p:nvSpPr>
          <p:cNvPr id="7" name="Text Box 4"/>
          <p:cNvSpPr txBox="1">
            <a:spLocks noChangeArrowheads="1"/>
          </p:cNvSpPr>
          <p:nvPr/>
        </p:nvSpPr>
        <p:spPr bwMode="auto">
          <a:xfrm>
            <a:off x="264886" y="3922614"/>
            <a:ext cx="8915400" cy="584775"/>
          </a:xfrm>
          <a:prstGeom prst="rect">
            <a:avLst/>
          </a:prstGeom>
          <a:noFill/>
          <a:ln w="9525">
            <a:noFill/>
            <a:miter lim="800000"/>
            <a:headEnd/>
            <a:tailEnd/>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marL="457200" marR="0" lvl="0" indent="-457200" algn="l" defTabSz="914400" rtl="0" eaLnBrk="1" fontAlgn="base" latinLnBrk="0" hangingPunct="1">
              <a:lnSpc>
                <a:spcPct val="100000"/>
              </a:lnSpc>
              <a:spcBef>
                <a:spcPct val="20000"/>
              </a:spcBef>
              <a:spcAft>
                <a:spcPct val="0"/>
              </a:spcAft>
              <a:buClr>
                <a:srgbClr val="220011"/>
              </a:buClr>
              <a:buSzPct val="130000"/>
              <a:buFontTx/>
              <a:buChar char="•"/>
              <a:tabLst/>
              <a:defRPr/>
            </a:pPr>
            <a:r>
              <a:rPr kumimoji="0" lang="en-US" sz="3200" b="1" i="0" u="none" strike="noStrike" kern="1200" cap="none" spc="0" normalizeH="0" baseline="0" noProof="0" dirty="0">
                <a:ln w="50800"/>
                <a:solidFill>
                  <a:srgbClr val="000000"/>
                </a:solidFill>
                <a:effectLst/>
                <a:uLnTx/>
                <a:uFillTx/>
                <a:latin typeface="Arial Black" panose="020B0A04020102020204" pitchFamily="34" charset="0"/>
                <a:ea typeface="+mn-ea"/>
                <a:cs typeface="+mn-cs"/>
              </a:rPr>
              <a:t>From His mouth, a two-edged sword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dissolve">
                                      <p:cBhvr>
                                        <p:cTn id="7" dur="500"/>
                                        <p:tgtEl>
                                          <p:spTgt spid="7170"/>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7172"/>
                                        </p:tgtEl>
                                        <p:attrNameLst>
                                          <p:attrName>style.visibility</p:attrName>
                                        </p:attrNameLst>
                                      </p:cBhvr>
                                      <p:to>
                                        <p:strVal val="visible"/>
                                      </p:to>
                                    </p:set>
                                    <p:animEffect transition="in" filter="slide(fromBottom)">
                                      <p:cBhvr>
                                        <p:cTn id="12" dur="500"/>
                                        <p:tgtEl>
                                          <p:spTgt spid="7172"/>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slide(fromBottom)">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slide(fromBottom)">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lide(fromBottom)">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slide(fromBottom)">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AutoShape 3" descr="grande%20trono%20bco"/>
          <p:cNvSpPr>
            <a:spLocks noChangeAspect="1" noChangeArrowheads="1"/>
          </p:cNvSpPr>
          <p:nvPr/>
        </p:nvSpPr>
        <p:spPr bwMode="auto">
          <a:xfrm>
            <a:off x="3843338" y="2352675"/>
            <a:ext cx="1457325" cy="2152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5124" name="AutoShape 5" descr="throne">
            <a:hlinkClick r:id="rId2"/>
          </p:cNvPr>
          <p:cNvSpPr>
            <a:spLocks noChangeAspect="1" noChangeArrowheads="1"/>
          </p:cNvSpPr>
          <p:nvPr/>
        </p:nvSpPr>
        <p:spPr bwMode="auto">
          <a:xfrm>
            <a:off x="7010400" y="4800600"/>
            <a:ext cx="1352550" cy="1009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5125" name="AutoShape 6" descr="judgment">
            <a:hlinkClick r:id="rId3"/>
          </p:cNvPr>
          <p:cNvSpPr>
            <a:spLocks noChangeAspect="1" noChangeArrowheads="1"/>
          </p:cNvSpPr>
          <p:nvPr/>
        </p:nvSpPr>
        <p:spPr bwMode="auto">
          <a:xfrm>
            <a:off x="6324600" y="51054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5126" name="AutoShape 7" descr="judgment">
            <a:hlinkClick r:id="rId3"/>
          </p:cNvPr>
          <p:cNvSpPr>
            <a:spLocks noChangeAspect="1" noChangeArrowheads="1"/>
          </p:cNvSpPr>
          <p:nvPr/>
        </p:nvSpPr>
        <p:spPr bwMode="auto">
          <a:xfrm>
            <a:off x="5791200" y="48006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5127" name="AutoShape 8" descr="GAVEL">
            <a:hlinkClick r:id="rId4"/>
          </p:cNvPr>
          <p:cNvSpPr>
            <a:spLocks noChangeAspect="1" noChangeArrowheads="1"/>
          </p:cNvSpPr>
          <p:nvPr/>
        </p:nvSpPr>
        <p:spPr bwMode="auto">
          <a:xfrm>
            <a:off x="5638800" y="48768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5129" name="Text Box 12"/>
          <p:cNvSpPr txBox="1">
            <a:spLocks noChangeArrowheads="1"/>
          </p:cNvSpPr>
          <p:nvPr/>
        </p:nvSpPr>
        <p:spPr bwMode="auto">
          <a:xfrm>
            <a:off x="685800" y="2438400"/>
            <a:ext cx="7848600" cy="46166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Someone On the Throne (ver. 11b)</a:t>
            </a:r>
          </a:p>
        </p:txBody>
      </p:sp>
      <p:sp>
        <p:nvSpPr>
          <p:cNvPr id="17421" name="Text Box 13"/>
          <p:cNvSpPr txBox="1">
            <a:spLocks noChangeArrowheads="1"/>
          </p:cNvSpPr>
          <p:nvPr/>
        </p:nvSpPr>
        <p:spPr bwMode="auto">
          <a:xfrm>
            <a:off x="342900" y="2995315"/>
            <a:ext cx="8458200" cy="1190625"/>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0" i="0" u="none" strike="noStrike" kern="1200" cap="none" spc="0" normalizeH="0" baseline="0" noProof="0" dirty="0">
                <a:ln>
                  <a:noFill/>
                </a:ln>
                <a:solidFill>
                  <a:srgbClr val="000000"/>
                </a:solidFill>
                <a:effectLst>
                  <a:outerShdw blurRad="50800" dist="38100" dir="8100000" algn="tr" rotWithShape="0">
                    <a:prstClr val="black">
                      <a:alpha val="40000"/>
                    </a:prstClr>
                  </a:outerShdw>
                </a:effectLst>
                <a:uLnTx/>
                <a:uFillTx/>
                <a:latin typeface="Arial Black" pitchFamily="34" charset="0"/>
                <a:ea typeface="+mn-ea"/>
                <a:cs typeface="+mn-cs"/>
              </a:rPr>
              <a:t>John Saw All the Dead Standing before the Throne (ver. 12a)</a:t>
            </a:r>
          </a:p>
        </p:txBody>
      </p:sp>
      <p:sp>
        <p:nvSpPr>
          <p:cNvPr id="10" name="Text Box 4"/>
          <p:cNvSpPr txBox="1">
            <a:spLocks noChangeArrowheads="1"/>
          </p:cNvSpPr>
          <p:nvPr/>
        </p:nvSpPr>
        <p:spPr bwMode="auto">
          <a:xfrm>
            <a:off x="0" y="1819275"/>
            <a:ext cx="9144000" cy="46166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a Throne (ver. 11a)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7421"/>
                                        </p:tgtEl>
                                        <p:attrNameLst>
                                          <p:attrName>style.visibility</p:attrName>
                                        </p:attrNameLst>
                                      </p:cBhvr>
                                      <p:to>
                                        <p:strVal val="visible"/>
                                      </p:to>
                                    </p:set>
                                    <p:animEffect transition="in" filter="dissolve">
                                      <p:cBhvr>
                                        <p:cTn id="7" dur="500"/>
                                        <p:tgtEl>
                                          <p:spTgt spid="17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752600"/>
            <a:ext cx="9144000" cy="46166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A Throne (ver. 11a)</a:t>
            </a:r>
          </a:p>
        </p:txBody>
      </p:sp>
      <p:sp>
        <p:nvSpPr>
          <p:cNvPr id="6147" name="AutoShape 3" descr="grande%20trono%20bco"/>
          <p:cNvSpPr>
            <a:spLocks noChangeAspect="1" noChangeArrowheads="1"/>
          </p:cNvSpPr>
          <p:nvPr/>
        </p:nvSpPr>
        <p:spPr bwMode="auto">
          <a:xfrm>
            <a:off x="3843338" y="2352675"/>
            <a:ext cx="1457325" cy="2152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48" name="AutoShape 5" descr="throne">
            <a:hlinkClick r:id="rId2"/>
          </p:cNvPr>
          <p:cNvSpPr>
            <a:spLocks noChangeAspect="1" noChangeArrowheads="1"/>
          </p:cNvSpPr>
          <p:nvPr/>
        </p:nvSpPr>
        <p:spPr bwMode="auto">
          <a:xfrm>
            <a:off x="7010400" y="4800600"/>
            <a:ext cx="1352550" cy="10096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49" name="AutoShape 6" descr="judgment">
            <a:hlinkClick r:id="rId3"/>
          </p:cNvPr>
          <p:cNvSpPr>
            <a:spLocks noChangeAspect="1" noChangeArrowheads="1"/>
          </p:cNvSpPr>
          <p:nvPr/>
        </p:nvSpPr>
        <p:spPr bwMode="auto">
          <a:xfrm>
            <a:off x="6324600" y="51054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50" name="AutoShape 7" descr="judgment">
            <a:hlinkClick r:id="rId3"/>
          </p:cNvPr>
          <p:cNvSpPr>
            <a:spLocks noChangeAspect="1" noChangeArrowheads="1"/>
          </p:cNvSpPr>
          <p:nvPr/>
        </p:nvSpPr>
        <p:spPr bwMode="auto">
          <a:xfrm>
            <a:off x="5791200" y="4800600"/>
            <a:ext cx="1104900" cy="87630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51" name="AutoShape 8" descr="GAVEL">
            <a:hlinkClick r:id="rId4"/>
          </p:cNvPr>
          <p:cNvSpPr>
            <a:spLocks noChangeAspect="1" noChangeArrowheads="1"/>
          </p:cNvSpPr>
          <p:nvPr/>
        </p:nvSpPr>
        <p:spPr bwMode="auto">
          <a:xfrm>
            <a:off x="5638800" y="48768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52" name="AutoShape 9" descr="GAVEL">
            <a:hlinkClick r:id="rId4"/>
          </p:cNvPr>
          <p:cNvSpPr>
            <a:spLocks noChangeAspect="1" noChangeArrowheads="1"/>
          </p:cNvSpPr>
          <p:nvPr/>
        </p:nvSpPr>
        <p:spPr bwMode="auto">
          <a:xfrm>
            <a:off x="3581400" y="152400"/>
            <a:ext cx="1181100" cy="819150"/>
          </a:xfrm>
          <a:prstGeom prst="rect">
            <a:avLst/>
          </a:prstGeom>
          <a:noFill/>
          <a:ln w="9525">
            <a:noFill/>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CC"/>
              </a:solidFill>
              <a:effectLst/>
              <a:uLnTx/>
              <a:uFillTx/>
              <a:latin typeface="Times New Roman" pitchFamily="18" charset="0"/>
              <a:ea typeface="+mn-ea"/>
              <a:cs typeface="+mn-cs"/>
            </a:endParaRPr>
          </a:p>
        </p:txBody>
      </p:sp>
      <p:sp>
        <p:nvSpPr>
          <p:cNvPr id="6153" name="Text Box 12"/>
          <p:cNvSpPr txBox="1">
            <a:spLocks noChangeArrowheads="1"/>
          </p:cNvSpPr>
          <p:nvPr/>
        </p:nvSpPr>
        <p:spPr bwMode="auto">
          <a:xfrm>
            <a:off x="685800" y="2352675"/>
            <a:ext cx="7848600" cy="461665"/>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Someone On the Throne (ver. 11b)</a:t>
            </a:r>
          </a:p>
        </p:txBody>
      </p:sp>
      <p:sp>
        <p:nvSpPr>
          <p:cNvPr id="6154" name="Text Box 13"/>
          <p:cNvSpPr txBox="1">
            <a:spLocks noChangeArrowheads="1"/>
          </p:cNvSpPr>
          <p:nvPr/>
        </p:nvSpPr>
        <p:spPr bwMode="auto">
          <a:xfrm>
            <a:off x="381000" y="3013501"/>
            <a:ext cx="8458200" cy="830997"/>
          </a:xfrm>
          <a:prstGeom prst="rect">
            <a:avLst/>
          </a:prstGeom>
          <a:noFill/>
          <a:ln w="9525">
            <a:noFill/>
            <a:miter lim="800000"/>
            <a:headEnd/>
            <a:tailEnd/>
          </a:ln>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2400" b="0" i="0" u="none" strike="noStrike" kern="1200" cap="none" spc="0" normalizeH="0" baseline="0" noProof="0" dirty="0">
                <a:ln>
                  <a:noFill/>
                </a:ln>
                <a:solidFill>
                  <a:srgbClr val="777777"/>
                </a:solidFill>
                <a:effectLst/>
                <a:uLnTx/>
                <a:uFillTx/>
                <a:latin typeface="Arial Black" pitchFamily="34" charset="0"/>
                <a:ea typeface="+mn-ea"/>
                <a:cs typeface="+mn-cs"/>
              </a:rPr>
              <a:t>John Saw All the Dead Standing Before The Throne (ver. 12a)</a:t>
            </a:r>
          </a:p>
        </p:txBody>
      </p:sp>
      <p:sp>
        <p:nvSpPr>
          <p:cNvPr id="18446" name="Text Box 14"/>
          <p:cNvSpPr txBox="1">
            <a:spLocks noChangeArrowheads="1"/>
          </p:cNvSpPr>
          <p:nvPr/>
        </p:nvSpPr>
        <p:spPr bwMode="auto">
          <a:xfrm>
            <a:off x="685800" y="4048125"/>
            <a:ext cx="7848600" cy="1190625"/>
          </a:xfrm>
          <a:prstGeom prst="rect">
            <a:avLst/>
          </a:prstGeom>
          <a:noFill/>
          <a:ln w="9525">
            <a:noFill/>
            <a:miter lim="800000"/>
            <a:headEnd/>
            <a:tailEnd/>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sz="3600" b="0" i="0" u="none" strike="noStrike" kern="1200" cap="none" spc="0" normalizeH="0" baseline="0" noProof="0" dirty="0">
                <a:ln>
                  <a:noFill/>
                </a:ln>
                <a:solidFill>
                  <a:srgbClr val="000000"/>
                </a:solidFill>
                <a:effectLst>
                  <a:outerShdw blurRad="50800" dist="38100" dir="8100000" algn="tr" rotWithShape="0">
                    <a:prstClr val="black">
                      <a:alpha val="40000"/>
                    </a:prstClr>
                  </a:outerShdw>
                </a:effectLst>
                <a:uLnTx/>
                <a:uFillTx/>
                <a:latin typeface="Arial Black" pitchFamily="34" charset="0"/>
                <a:ea typeface="+mn-ea"/>
                <a:cs typeface="+mn-cs"/>
              </a:rPr>
              <a:t>John Saw Books Being           Opened (ver. 12b)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8446"/>
                                        </p:tgtEl>
                                        <p:attrNameLst>
                                          <p:attrName>style.visibility</p:attrName>
                                        </p:attrNameLst>
                                      </p:cBhvr>
                                      <p:to>
                                        <p:strVal val="visible"/>
                                      </p:to>
                                    </p:set>
                                    <p:animEffect transition="in" filter="dissolve">
                                      <p:cBhvr>
                                        <p:cTn id="7" dur="500"/>
                                        <p:tgtEl>
                                          <p:spTgt spid="18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makeheaven4sure.com/images/book_of_life01.jpg"/>
          <p:cNvPicPr>
            <a:picLocks noChangeAspect="1" noChangeArrowheads="1"/>
          </p:cNvPicPr>
          <p:nvPr/>
        </p:nvPicPr>
        <p:blipFill>
          <a:blip r:embed="rId2" cstate="print"/>
          <a:srcRect b="6177"/>
          <a:stretch>
            <a:fillRect/>
          </a:stretch>
        </p:blipFill>
        <p:spPr bwMode="auto">
          <a:xfrm>
            <a:off x="50800" y="2563862"/>
            <a:ext cx="1839385" cy="2057400"/>
          </a:xfrm>
          <a:prstGeom prst="rect">
            <a:avLst/>
          </a:prstGeom>
          <a:ln>
            <a:noFill/>
          </a:ln>
          <a:effectLst>
            <a:softEdge rad="112500"/>
          </a:effectLst>
        </p:spPr>
      </p:pic>
      <p:sp>
        <p:nvSpPr>
          <p:cNvPr id="8" name="TextBox 7"/>
          <p:cNvSpPr txBox="1"/>
          <p:nvPr/>
        </p:nvSpPr>
        <p:spPr>
          <a:xfrm>
            <a:off x="1828799" y="2438400"/>
            <a:ext cx="7162800" cy="230832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Rev 21:27</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And there shall in no wise enter into it any thing that defiles, neither whatsoever works abomination, or makes a lie: </a:t>
            </a:r>
            <a:r>
              <a:rPr kumimoji="0" lang="en-US" sz="2400" b="0" i="0" u="sng"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but they which are written in the Lamb's book of life</a:t>
            </a:r>
            <a:r>
              <a:rPr kumimoji="0" lang="en-US" sz="24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blinds(horizontal)">
                                      <p:cBhvr>
                                        <p:cTn id="7" dur="500"/>
                                        <p:tgtEl>
                                          <p:spTgt spid="2048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makeheaven4sure.com/images/book_of_life01.jpg"/>
          <p:cNvPicPr>
            <a:picLocks noChangeAspect="1" noChangeArrowheads="1"/>
          </p:cNvPicPr>
          <p:nvPr/>
        </p:nvPicPr>
        <p:blipFill>
          <a:blip r:embed="rId2" cstate="print"/>
          <a:srcRect b="6177"/>
          <a:stretch>
            <a:fillRect/>
          </a:stretch>
        </p:blipFill>
        <p:spPr bwMode="auto">
          <a:xfrm>
            <a:off x="50800" y="2563862"/>
            <a:ext cx="1839385" cy="2057400"/>
          </a:xfrm>
          <a:prstGeom prst="rect">
            <a:avLst/>
          </a:prstGeom>
          <a:ln>
            <a:noFill/>
          </a:ln>
          <a:effectLst>
            <a:softEdge rad="112500"/>
          </a:effectLst>
        </p:spPr>
      </p:pic>
      <p:sp>
        <p:nvSpPr>
          <p:cNvPr id="8" name="TextBox 7"/>
          <p:cNvSpPr txBox="1"/>
          <p:nvPr/>
        </p:nvSpPr>
        <p:spPr>
          <a:xfrm>
            <a:off x="1828799" y="2438400"/>
            <a:ext cx="7162800" cy="230832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Rev 22:19</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outerShdw blurRad="50800" dist="38100" dir="2700000" algn="tl" rotWithShape="0">
                    <a:prstClr val="black">
                      <a:alpha val="40000"/>
                    </a:prstClr>
                  </a:outerShdw>
                </a:effectLst>
                <a:uLnTx/>
                <a:uFillTx/>
                <a:latin typeface="Arial Black" pitchFamily="34" charset="0"/>
                <a:ea typeface="+mn-ea"/>
                <a:cs typeface="+mn-cs"/>
              </a:rPr>
              <a:t>And if any man shall take away from the words of the book of this prophecy, God shall take away his part out of the book of life, and out of the holy city, and from the things which are written in this book.</a:t>
            </a:r>
          </a:p>
        </p:txBody>
      </p:sp>
      <p:pic>
        <p:nvPicPr>
          <p:cNvPr id="4" name="Picture 6" descr="http://www.fotosearch.com/bthumb/ARP/ARP101/pencil.jpg"/>
          <p:cNvPicPr>
            <a:picLocks noChangeAspect="1" noChangeArrowheads="1"/>
          </p:cNvPicPr>
          <p:nvPr/>
        </p:nvPicPr>
        <p:blipFill>
          <a:blip r:embed="rId3" cstate="print"/>
          <a:srcRect/>
          <a:stretch>
            <a:fillRect/>
          </a:stretch>
        </p:blipFill>
        <p:spPr bwMode="auto">
          <a:xfrm>
            <a:off x="4432300" y="1828800"/>
            <a:ext cx="1238250" cy="914400"/>
          </a:xfrm>
          <a:prstGeom prst="rect">
            <a:avLst/>
          </a:prstGeom>
          <a:noFill/>
          <a:ln w="9525">
            <a:noFill/>
            <a:miter lim="800000"/>
            <a:headEnd/>
            <a:tailEnd/>
          </a:ln>
        </p:spPr>
      </p:pic>
    </p:spTree>
    <p:extLst>
      <p:ext uri="{BB962C8B-B14F-4D97-AF65-F5344CB8AC3E}">
        <p14:creationId xmlns:p14="http://schemas.microsoft.com/office/powerpoint/2010/main" val="2177732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ibbons">
  <a:themeElements>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Ribbon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ibbon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Ribbon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Ribbon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Ribbon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Ribbon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Ribbon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417</Words>
  <Application>Microsoft Office PowerPoint</Application>
  <PresentationFormat>On-screen Show (4:3)</PresentationFormat>
  <Paragraphs>35</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Arial Black</vt:lpstr>
      <vt:lpstr>Calibri</vt:lpstr>
      <vt:lpstr>Times New Roman</vt:lpstr>
      <vt:lpstr>4_Office Theme</vt:lpstr>
      <vt:lpstr>Ribbons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39</cp:revision>
  <dcterms:created xsi:type="dcterms:W3CDTF">2008-03-16T18:22:36Z</dcterms:created>
  <dcterms:modified xsi:type="dcterms:W3CDTF">2021-04-12T13:24:50Z</dcterms:modified>
</cp:coreProperties>
</file>