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40"/>
  </p:notesMasterIdLst>
  <p:sldIdLst>
    <p:sldId id="259" r:id="rId3"/>
    <p:sldId id="410" r:id="rId4"/>
    <p:sldId id="411" r:id="rId5"/>
    <p:sldId id="412" r:id="rId6"/>
    <p:sldId id="413" r:id="rId7"/>
    <p:sldId id="414" r:id="rId8"/>
    <p:sldId id="415" r:id="rId9"/>
    <p:sldId id="416" r:id="rId10"/>
    <p:sldId id="417" r:id="rId11"/>
    <p:sldId id="418" r:id="rId12"/>
    <p:sldId id="419" r:id="rId13"/>
    <p:sldId id="420" r:id="rId14"/>
    <p:sldId id="421" r:id="rId15"/>
    <p:sldId id="422" r:id="rId16"/>
    <p:sldId id="423" r:id="rId17"/>
    <p:sldId id="424" r:id="rId18"/>
    <p:sldId id="425" r:id="rId19"/>
    <p:sldId id="426" r:id="rId20"/>
    <p:sldId id="282" r:id="rId21"/>
    <p:sldId id="283" r:id="rId22"/>
    <p:sldId id="284" r:id="rId23"/>
    <p:sldId id="285" r:id="rId24"/>
    <p:sldId id="286" r:id="rId25"/>
    <p:sldId id="287" r:id="rId26"/>
    <p:sldId id="288" r:id="rId27"/>
    <p:sldId id="427" r:id="rId28"/>
    <p:sldId id="289" r:id="rId29"/>
    <p:sldId id="290" r:id="rId30"/>
    <p:sldId id="291" r:id="rId31"/>
    <p:sldId id="428" r:id="rId32"/>
    <p:sldId id="292" r:id="rId33"/>
    <p:sldId id="429" r:id="rId34"/>
    <p:sldId id="293" r:id="rId35"/>
    <p:sldId id="430" r:id="rId36"/>
    <p:sldId id="431" r:id="rId37"/>
    <p:sldId id="432" r:id="rId38"/>
    <p:sldId id="40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752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3/29/2021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3054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34637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927941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5FE1D3-6115-49AC-B3BB-6AD1523B083A}"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3787313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5FE1D3-6115-49AC-B3BB-6AD1523B083A}"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1824183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5FE1D3-6115-49AC-B3BB-6AD1523B083A}"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34696386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5FE1D3-6115-49AC-B3BB-6AD1523B083A}"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3850842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5FE1D3-6115-49AC-B3BB-6AD1523B083A}"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4148008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5FE1D3-6115-49AC-B3BB-6AD1523B083A}"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13286158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5FE1D3-6115-49AC-B3BB-6AD1523B083A}"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8298702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5FE1D3-6115-49AC-B3BB-6AD1523B083A}"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3895477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41783254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5FE1D3-6115-49AC-B3BB-6AD1523B083A}"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27122858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5FE1D3-6115-49AC-B3BB-6AD1523B083A}"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2429637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5FE1D3-6115-49AC-B3BB-6AD1523B083A}"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BA018-AF72-4996-83F3-D18161580D7C}" type="slidenum">
              <a:rPr lang="en-US" smtClean="0"/>
              <a:t>‹#›</a:t>
            </a:fld>
            <a:endParaRPr lang="en-US"/>
          </a:p>
        </p:txBody>
      </p:sp>
    </p:spTree>
    <p:extLst>
      <p:ext uri="{BB962C8B-B14F-4D97-AF65-F5344CB8AC3E}">
        <p14:creationId xmlns:p14="http://schemas.microsoft.com/office/powerpoint/2010/main" val="26068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44726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BF71B1-2C4F-4468-B202-D2D85F35EB8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675805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BF71B1-2C4F-4468-B202-D2D85F35EB88}"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638422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BF71B1-2C4F-4468-B202-D2D85F35EB88}"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434535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BF71B1-2C4F-4468-B202-D2D85F35EB88}"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05390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65728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8055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F71B1-2C4F-4468-B202-D2D85F35EB88}" type="datetimeFigureOut">
              <a:rPr lang="en-US" smtClean="0"/>
              <a:t>3/29/2021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BD273-AC3C-4D67-AA2E-67275A4E46A0}" type="slidenum">
              <a:rPr lang="en-US" smtClean="0"/>
              <a:t>‹#›</a:t>
            </a:fld>
            <a:endParaRPr lang="en-US"/>
          </a:p>
        </p:txBody>
      </p:sp>
    </p:spTree>
    <p:extLst>
      <p:ext uri="{BB962C8B-B14F-4D97-AF65-F5344CB8AC3E}">
        <p14:creationId xmlns:p14="http://schemas.microsoft.com/office/powerpoint/2010/main" val="3849015393"/>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5FE1D3-6115-49AC-B3BB-6AD1523B083A}" type="datetimeFigureOut">
              <a:rPr lang="en-US" smtClean="0"/>
              <a:t>3/29/2021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BA018-AF72-4996-83F3-D18161580D7C}" type="slidenum">
              <a:rPr lang="en-US" smtClean="0"/>
              <a:t>‹#›</a:t>
            </a:fld>
            <a:endParaRPr lang="en-US"/>
          </a:p>
        </p:txBody>
      </p:sp>
    </p:spTree>
    <p:extLst>
      <p:ext uri="{BB962C8B-B14F-4D97-AF65-F5344CB8AC3E}">
        <p14:creationId xmlns:p14="http://schemas.microsoft.com/office/powerpoint/2010/main" val="101139120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accent2"/>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20000"/>
              <a:lumOff val="80000"/>
            </a:schemeClr>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20000"/>
              <a:lumOff val="80000"/>
            </a:schemeClr>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20000"/>
              <a:lumOff val="80000"/>
            </a:schemeClr>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20000"/>
              <a:lumOff val="80000"/>
            </a:schemeClr>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20000"/>
              <a:lumOff val="80000"/>
            </a:schemeClr>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1811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15:8-16, 19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dirty="0">
                <a:effectLst/>
              </a:rPr>
              <a:t>(11) They sacrificed to the LORD on that day from the spoil that they had brought 700 oxen and 7,000 sheep. (12) And they entered into a covenant to seek the LORD, the God of their fathers, with all their heart and with all their soul, (13) but that whoever would not seek the LORD, the God of Israel, should be put to death, whether young or old, man or woman. (14) They swore an oath to the LORD with a loud voice and with shouting and with trumpets and with horns.</a:t>
            </a:r>
            <a:endParaRPr lang="en-US" dirty="0"/>
          </a:p>
        </p:txBody>
      </p:sp>
    </p:spTree>
    <p:extLst>
      <p:ext uri="{BB962C8B-B14F-4D97-AF65-F5344CB8AC3E}">
        <p14:creationId xmlns:p14="http://schemas.microsoft.com/office/powerpoint/2010/main" val="166331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15:8-16, 19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dirty="0">
                <a:effectLst/>
              </a:rPr>
              <a:t>(15) And all Judah rejoiced over the oath, for they had sworn with all their heart and had sought him with their whole desire, and he was found by them, and the LORD gave them rest all around. (16) Even </a:t>
            </a:r>
            <a:r>
              <a:rPr lang="en-US" dirty="0" err="1">
                <a:effectLst/>
              </a:rPr>
              <a:t>Maacah</a:t>
            </a:r>
            <a:r>
              <a:rPr lang="en-US" dirty="0">
                <a:effectLst/>
              </a:rPr>
              <a:t>, his mother, King Asa removed from being queen mother because she had made a detestable image for </a:t>
            </a:r>
            <a:r>
              <a:rPr lang="en-US" dirty="0" err="1">
                <a:effectLst/>
              </a:rPr>
              <a:t>Asherah</a:t>
            </a:r>
            <a:r>
              <a:rPr lang="en-US" dirty="0">
                <a:effectLst/>
              </a:rPr>
              <a:t>. Asa cut down her image, crushed it, and burned it at the brook </a:t>
            </a:r>
            <a:r>
              <a:rPr lang="en-US" dirty="0" err="1">
                <a:effectLst/>
              </a:rPr>
              <a:t>Kidron</a:t>
            </a:r>
            <a:r>
              <a:rPr lang="en-US" dirty="0">
                <a:effectLst/>
              </a:rPr>
              <a:t>. ... (19) And there was no more war until the thirty-fifth year of the reign of Asa.</a:t>
            </a:r>
            <a:endParaRPr lang="en-US" dirty="0"/>
          </a:p>
        </p:txBody>
      </p:sp>
    </p:spTree>
    <p:extLst>
      <p:ext uri="{BB962C8B-B14F-4D97-AF65-F5344CB8AC3E}">
        <p14:creationId xmlns:p14="http://schemas.microsoft.com/office/powerpoint/2010/main" val="1805230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p:txBody>
      </p:sp>
      <p:sp>
        <p:nvSpPr>
          <p:cNvPr id="3" name="Content Placeholder 2"/>
          <p:cNvSpPr>
            <a:spLocks noGrp="1"/>
          </p:cNvSpPr>
          <p:nvPr>
            <p:ph sz="half" idx="2"/>
          </p:nvPr>
        </p:nvSpPr>
        <p:spPr/>
        <p:txBody>
          <a:bodyPr/>
          <a:lstStyle/>
          <a:p>
            <a:endParaRPr lang="en-US"/>
          </a:p>
        </p:txBody>
      </p:sp>
    </p:spTree>
    <p:extLst>
      <p:ext uri="{BB962C8B-B14F-4D97-AF65-F5344CB8AC3E}">
        <p14:creationId xmlns:p14="http://schemas.microsoft.com/office/powerpoint/2010/main" val="836883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Deuteronomy 31:6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5400" dirty="0">
                <a:effectLst/>
              </a:rPr>
              <a:t>(6) Be strong and courageous. Do not fear or be in dread of them, for it is the LORD your God who goes with you. He will not leave you or forsake you."</a:t>
            </a:r>
            <a:endParaRPr lang="en-US" sz="5400" dirty="0"/>
          </a:p>
        </p:txBody>
      </p:sp>
    </p:spTree>
    <p:extLst>
      <p:ext uri="{BB962C8B-B14F-4D97-AF65-F5344CB8AC3E}">
        <p14:creationId xmlns:p14="http://schemas.microsoft.com/office/powerpoint/2010/main" val="66687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Colossians 3:23-24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800" dirty="0">
                <a:effectLst/>
              </a:rPr>
              <a:t>(23) Whatever you do, work heartily, as for the Lord and not for men, (24) knowing that from the Lord you will receive the inheritance as your reward. You are serving the Lord Christ.</a:t>
            </a:r>
            <a:endParaRPr lang="en-US" sz="4800" dirty="0"/>
          </a:p>
        </p:txBody>
      </p:sp>
    </p:spTree>
    <p:extLst>
      <p:ext uri="{BB962C8B-B14F-4D97-AF65-F5344CB8AC3E}">
        <p14:creationId xmlns:p14="http://schemas.microsoft.com/office/powerpoint/2010/main" val="1222670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Galatians 6:9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6600" dirty="0">
                <a:effectLst/>
              </a:rPr>
              <a:t>(9) And let us not grow weary of doing good, for in due season we will reap, if we do not give up.</a:t>
            </a:r>
            <a:endParaRPr lang="en-US" sz="6600" dirty="0"/>
          </a:p>
        </p:txBody>
      </p:sp>
    </p:spTree>
    <p:extLst>
      <p:ext uri="{BB962C8B-B14F-4D97-AF65-F5344CB8AC3E}">
        <p14:creationId xmlns:p14="http://schemas.microsoft.com/office/powerpoint/2010/main" val="4113392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a:p>
            <a:r>
              <a:rPr lang="en-US" sz="4000" dirty="0"/>
              <a:t>Spoken Even During Success</a:t>
            </a:r>
          </a:p>
        </p:txBody>
      </p:sp>
      <p:sp>
        <p:nvSpPr>
          <p:cNvPr id="3" name="Content Placeholder 2"/>
          <p:cNvSpPr>
            <a:spLocks noGrp="1"/>
          </p:cNvSpPr>
          <p:nvPr>
            <p:ph sz="half" idx="2"/>
          </p:nvPr>
        </p:nvSpPr>
        <p:spPr/>
        <p:txBody>
          <a:bodyPr/>
          <a:lstStyle/>
          <a:p>
            <a:endParaRPr lang="en-US"/>
          </a:p>
        </p:txBody>
      </p:sp>
    </p:spTree>
    <p:extLst>
      <p:ext uri="{BB962C8B-B14F-4D97-AF65-F5344CB8AC3E}">
        <p14:creationId xmlns:p14="http://schemas.microsoft.com/office/powerpoint/2010/main" val="3475338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1 Corinthians 10:12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8000" dirty="0">
                <a:effectLst/>
              </a:rPr>
              <a:t>(12) Therefore let anyone who thinks that he stands take heed lest he fall.</a:t>
            </a:r>
            <a:endParaRPr lang="en-US" sz="8000" dirty="0"/>
          </a:p>
        </p:txBody>
      </p:sp>
    </p:spTree>
    <p:extLst>
      <p:ext uri="{BB962C8B-B14F-4D97-AF65-F5344CB8AC3E}">
        <p14:creationId xmlns:p14="http://schemas.microsoft.com/office/powerpoint/2010/main" val="2610906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a:p>
            <a:r>
              <a:rPr lang="en-US" sz="4000" dirty="0"/>
              <a:t>Spoken Even During Success</a:t>
            </a:r>
          </a:p>
          <a:p>
            <a:endParaRPr lang="en-US" sz="4000" dirty="0"/>
          </a:p>
          <a:p>
            <a:r>
              <a:rPr lang="en-US" sz="4000" dirty="0"/>
              <a:t>Effect Multitudes</a:t>
            </a:r>
          </a:p>
        </p:txBody>
      </p:sp>
      <p:sp>
        <p:nvSpPr>
          <p:cNvPr id="3" name="Content Placeholder 2"/>
          <p:cNvSpPr>
            <a:spLocks noGrp="1"/>
          </p:cNvSpPr>
          <p:nvPr>
            <p:ph sz="half" idx="2"/>
          </p:nvPr>
        </p:nvSpPr>
        <p:spPr/>
        <p:txBody>
          <a:bodyPr/>
          <a:lstStyle/>
          <a:p>
            <a:endParaRPr lang="en-US"/>
          </a:p>
        </p:txBody>
      </p:sp>
    </p:spTree>
    <p:extLst>
      <p:ext uri="{BB962C8B-B14F-4D97-AF65-F5344CB8AC3E}">
        <p14:creationId xmlns:p14="http://schemas.microsoft.com/office/powerpoint/2010/main" val="2605684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15:9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800" dirty="0">
                <a:effectLst/>
              </a:rPr>
              <a:t>(9) And he gathered all Judah and Benjamin, and those from Ephraim, Manasseh, and Simeon who were residing with them, for great numbers had deserted to him from Israel when they saw that the LORD his God was with him.</a:t>
            </a:r>
            <a:endParaRPr lang="en-US" sz="4800" dirty="0"/>
          </a:p>
        </p:txBody>
      </p:sp>
    </p:spTree>
    <p:extLst>
      <p:ext uri="{BB962C8B-B14F-4D97-AF65-F5344CB8AC3E}">
        <p14:creationId xmlns:p14="http://schemas.microsoft.com/office/powerpoint/2010/main" val="3149161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Words of </a:t>
            </a:r>
            <a:br>
              <a:rPr lang="en-US" dirty="0"/>
            </a:br>
            <a:r>
              <a:rPr lang="en-US" dirty="0" err="1"/>
              <a:t>Azariah</a:t>
            </a:r>
            <a:r>
              <a:rPr lang="en-US" dirty="0"/>
              <a:t> and </a:t>
            </a:r>
            <a:r>
              <a:rPr lang="en-US" dirty="0" err="1"/>
              <a:t>Hanani</a:t>
            </a:r>
            <a:endParaRPr lang="en-US" dirty="0"/>
          </a:p>
        </p:txBody>
      </p:sp>
      <p:sp>
        <p:nvSpPr>
          <p:cNvPr id="3" name="Subtitle 2"/>
          <p:cNvSpPr>
            <a:spLocks noGrp="1"/>
          </p:cNvSpPr>
          <p:nvPr>
            <p:ph type="subTitle" idx="1"/>
          </p:nvPr>
        </p:nvSpPr>
        <p:spPr/>
        <p:txBody>
          <a:bodyPr>
            <a:normAutofit/>
          </a:bodyPr>
          <a:lstStyle/>
          <a:p>
            <a:r>
              <a:rPr lang="en-US" sz="4000" dirty="0"/>
              <a:t>2 Chronicles 14-16</a:t>
            </a:r>
          </a:p>
        </p:txBody>
      </p:sp>
    </p:spTree>
    <p:extLst>
      <p:ext uri="{BB962C8B-B14F-4D97-AF65-F5344CB8AC3E}">
        <p14:creationId xmlns:p14="http://schemas.microsoft.com/office/powerpoint/2010/main" val="2652925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15:12-13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400" dirty="0">
                <a:effectLst/>
              </a:rPr>
              <a:t>(12) And they entered into a covenant to seek the LORD, the God of their fathers, with all their heart and with all their soul, (13) but that whoever would not seek the LORD, the God of Israel, should be put to death, whether young or old, man or woman.</a:t>
            </a:r>
            <a:endParaRPr lang="en-US" sz="4400" dirty="0"/>
          </a:p>
        </p:txBody>
      </p:sp>
    </p:spTree>
    <p:extLst>
      <p:ext uri="{BB962C8B-B14F-4D97-AF65-F5344CB8AC3E}">
        <p14:creationId xmlns:p14="http://schemas.microsoft.com/office/powerpoint/2010/main" val="2246805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15:16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800" dirty="0">
                <a:effectLst/>
              </a:rPr>
              <a:t>(16) Even </a:t>
            </a:r>
            <a:r>
              <a:rPr lang="en-US" sz="4800" dirty="0" err="1">
                <a:effectLst/>
              </a:rPr>
              <a:t>Maacah</a:t>
            </a:r>
            <a:r>
              <a:rPr lang="en-US" sz="4800" dirty="0">
                <a:effectLst/>
              </a:rPr>
              <a:t>, his mother, King Asa removed from being queen mother because she had made a detestable image for </a:t>
            </a:r>
            <a:r>
              <a:rPr lang="en-US" sz="4800" dirty="0" err="1">
                <a:effectLst/>
              </a:rPr>
              <a:t>Asherah</a:t>
            </a:r>
            <a:r>
              <a:rPr lang="en-US" sz="4800" dirty="0">
                <a:effectLst/>
              </a:rPr>
              <a:t>. Asa cut down her image, crushed it, and burned it at the brook </a:t>
            </a:r>
            <a:r>
              <a:rPr lang="en-US" sz="4800" dirty="0" err="1">
                <a:effectLst/>
              </a:rPr>
              <a:t>Kidron</a:t>
            </a:r>
            <a:r>
              <a:rPr lang="en-US" sz="4800" dirty="0">
                <a:effectLst/>
              </a:rPr>
              <a:t>.</a:t>
            </a:r>
            <a:endParaRPr lang="en-US" sz="4800" dirty="0"/>
          </a:p>
        </p:txBody>
      </p:sp>
    </p:spTree>
    <p:extLst>
      <p:ext uri="{BB962C8B-B14F-4D97-AF65-F5344CB8AC3E}">
        <p14:creationId xmlns:p14="http://schemas.microsoft.com/office/powerpoint/2010/main" val="3016849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16:1-6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200" dirty="0">
                <a:effectLst/>
              </a:rPr>
              <a:t>(1) In the thirty-sixth year of the reign of Asa, </a:t>
            </a:r>
            <a:r>
              <a:rPr lang="en-US" sz="3200" dirty="0" err="1">
                <a:effectLst/>
              </a:rPr>
              <a:t>Baasha</a:t>
            </a:r>
            <a:r>
              <a:rPr lang="en-US" sz="3200" dirty="0">
                <a:effectLst/>
              </a:rPr>
              <a:t> king of Israel went up against Judah and built Ramah, that he might permit no one to go out or come in to Asa king of Judah. (2) Then Asa took silver and gold from the treasures of the house of the LORD and the king's house and sent them to Ben-</a:t>
            </a:r>
            <a:r>
              <a:rPr lang="en-US" sz="3200" dirty="0" err="1">
                <a:effectLst/>
              </a:rPr>
              <a:t>hadad</a:t>
            </a:r>
            <a:r>
              <a:rPr lang="en-US" sz="3200" dirty="0">
                <a:effectLst/>
              </a:rPr>
              <a:t> king of Syria, who lived in Damascus, saying, (3) "There is a covenant between me and you, as there was between my father and your father. Behold, I am sending to you silver and gold. Go, break your covenant with </a:t>
            </a:r>
            <a:r>
              <a:rPr lang="en-US" sz="3200" dirty="0" err="1">
                <a:effectLst/>
              </a:rPr>
              <a:t>Baasha</a:t>
            </a:r>
            <a:r>
              <a:rPr lang="en-US" sz="3200" dirty="0">
                <a:effectLst/>
              </a:rPr>
              <a:t> king of Israel, that he may withdraw from me."</a:t>
            </a:r>
            <a:endParaRPr lang="en-US" sz="3200" dirty="0"/>
          </a:p>
        </p:txBody>
      </p:sp>
    </p:spTree>
    <p:extLst>
      <p:ext uri="{BB962C8B-B14F-4D97-AF65-F5344CB8AC3E}">
        <p14:creationId xmlns:p14="http://schemas.microsoft.com/office/powerpoint/2010/main" val="1924197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16:1-6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200" dirty="0">
                <a:effectLst/>
              </a:rPr>
              <a:t>(4) And Ben-</a:t>
            </a:r>
            <a:r>
              <a:rPr lang="en-US" sz="3200" dirty="0" err="1">
                <a:effectLst/>
              </a:rPr>
              <a:t>hadad</a:t>
            </a:r>
            <a:r>
              <a:rPr lang="en-US" sz="3200" dirty="0">
                <a:effectLst/>
              </a:rPr>
              <a:t> listened to King Asa and sent the commanders of his armies against the cities of Israel, and they conquered </a:t>
            </a:r>
            <a:r>
              <a:rPr lang="en-US" sz="3200" dirty="0" err="1">
                <a:effectLst/>
              </a:rPr>
              <a:t>Ijon</a:t>
            </a:r>
            <a:r>
              <a:rPr lang="en-US" sz="3200" dirty="0">
                <a:effectLst/>
              </a:rPr>
              <a:t>, Dan, Abel-maim, and all the store cities of Naphtali. (5) And when </a:t>
            </a:r>
            <a:r>
              <a:rPr lang="en-US" sz="3200" dirty="0" err="1">
                <a:effectLst/>
              </a:rPr>
              <a:t>Baasha</a:t>
            </a:r>
            <a:r>
              <a:rPr lang="en-US" sz="3200" dirty="0">
                <a:effectLst/>
              </a:rPr>
              <a:t> heard of it, he stopped building Ramah and let his work cease. (6) Then King Asa took all Judah, and they carried away the stones of Ramah and its timber, with which </a:t>
            </a:r>
            <a:r>
              <a:rPr lang="en-US" sz="3200" dirty="0" err="1">
                <a:effectLst/>
              </a:rPr>
              <a:t>Baasha</a:t>
            </a:r>
            <a:r>
              <a:rPr lang="en-US" sz="3200" dirty="0">
                <a:effectLst/>
              </a:rPr>
              <a:t> had been building, and with them he built </a:t>
            </a:r>
            <a:r>
              <a:rPr lang="en-US" sz="3200" dirty="0" err="1">
                <a:effectLst/>
              </a:rPr>
              <a:t>Geba</a:t>
            </a:r>
            <a:r>
              <a:rPr lang="en-US" sz="3200" dirty="0">
                <a:effectLst/>
              </a:rPr>
              <a:t> and </a:t>
            </a:r>
            <a:r>
              <a:rPr lang="en-US" sz="3200" dirty="0" err="1">
                <a:effectLst/>
              </a:rPr>
              <a:t>Mizpah</a:t>
            </a:r>
            <a:r>
              <a:rPr lang="en-US" sz="3200" dirty="0">
                <a:effectLst/>
              </a:rPr>
              <a:t>.</a:t>
            </a:r>
            <a:endParaRPr lang="en-US" sz="3200" dirty="0"/>
          </a:p>
        </p:txBody>
      </p:sp>
    </p:spTree>
    <p:extLst>
      <p:ext uri="{BB962C8B-B14F-4D97-AF65-F5344CB8AC3E}">
        <p14:creationId xmlns:p14="http://schemas.microsoft.com/office/powerpoint/2010/main" val="2788255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16:7-10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600" dirty="0">
                <a:effectLst/>
              </a:rPr>
              <a:t> (7) At that time </a:t>
            </a:r>
            <a:r>
              <a:rPr lang="en-US" sz="3600" dirty="0" err="1">
                <a:effectLst/>
              </a:rPr>
              <a:t>Hanani</a:t>
            </a:r>
            <a:r>
              <a:rPr lang="en-US" sz="3600" dirty="0">
                <a:effectLst/>
              </a:rPr>
              <a:t> the seer came to Asa king of Judah and said to him, "Because you relied on the king of Syria, and did not rely on the LORD your God, the army of the king of Syria has escaped you. (8) Were not the Ethiopians and the Libyans a huge army with very many chariots and horsemen? Yet because you relied on the LORD, he gave them into your hand.</a:t>
            </a:r>
            <a:endParaRPr lang="en-US" sz="3600" dirty="0"/>
          </a:p>
        </p:txBody>
      </p:sp>
    </p:spTree>
    <p:extLst>
      <p:ext uri="{BB962C8B-B14F-4D97-AF65-F5344CB8AC3E}">
        <p14:creationId xmlns:p14="http://schemas.microsoft.com/office/powerpoint/2010/main" val="633456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16:7-10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600" dirty="0">
                <a:effectLst/>
              </a:rPr>
              <a:t>(9) For the eyes of the LORD run to and fro throughout the whole earth, to give strong support to those whose heart is blameless toward him. You have done foolishly in this, for from now on you will have wars." (10) Then Asa was angry with the seer and put him in the stocks in prison, for he was in a rage with him because of this. And Asa inflicted cruelties upon some of the people at the same time.</a:t>
            </a:r>
            <a:endParaRPr lang="en-US" sz="3600" dirty="0"/>
          </a:p>
        </p:txBody>
      </p:sp>
    </p:spTree>
    <p:extLst>
      <p:ext uri="{BB962C8B-B14F-4D97-AF65-F5344CB8AC3E}">
        <p14:creationId xmlns:p14="http://schemas.microsoft.com/office/powerpoint/2010/main" val="3196314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a:p>
            <a:r>
              <a:rPr lang="en-US" sz="4000" dirty="0"/>
              <a:t>Spoken Even During Success</a:t>
            </a:r>
          </a:p>
          <a:p>
            <a:endParaRPr lang="en-US" sz="4000" dirty="0"/>
          </a:p>
          <a:p>
            <a:r>
              <a:rPr lang="en-US" sz="4000" dirty="0"/>
              <a:t>Effect Multitudes</a:t>
            </a:r>
          </a:p>
        </p:txBody>
      </p:sp>
      <p:sp>
        <p:nvSpPr>
          <p:cNvPr id="5" name="Content Placeholder 4"/>
          <p:cNvSpPr>
            <a:spLocks noGrp="1"/>
          </p:cNvSpPr>
          <p:nvPr>
            <p:ph sz="half" idx="2"/>
          </p:nvPr>
        </p:nvSpPr>
        <p:spPr/>
        <p:txBody>
          <a:bodyPr>
            <a:noAutofit/>
          </a:bodyPr>
          <a:lstStyle/>
          <a:p>
            <a:pPr algn="r"/>
            <a:r>
              <a:rPr lang="en-US" sz="4000" dirty="0"/>
              <a:t>Cause Anger</a:t>
            </a:r>
          </a:p>
          <a:p>
            <a:pPr algn="r"/>
            <a:endParaRPr lang="en-US" sz="4000" dirty="0"/>
          </a:p>
          <a:p>
            <a:endParaRPr lang="en-US" sz="4000" dirty="0"/>
          </a:p>
        </p:txBody>
      </p:sp>
      <p:sp>
        <p:nvSpPr>
          <p:cNvPr id="6" name="Title 1"/>
          <p:cNvSpPr txBox="1">
            <a:spLocks/>
          </p:cNvSpPr>
          <p:nvPr/>
        </p:nvSpPr>
        <p:spPr>
          <a:xfrm>
            <a:off x="4475747" y="365126"/>
            <a:ext cx="38862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2"/>
                </a:solidFill>
                <a:effectLst>
                  <a:outerShdw blurRad="38100" dist="38100" dir="2700000" algn="tl">
                    <a:srgbClr val="000000">
                      <a:alpha val="43137"/>
                    </a:srgbClr>
                  </a:outerShdw>
                </a:effectLst>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Words of </a:t>
            </a:r>
            <a:r>
              <a:rPr kumimoji="0" lang="en-US" sz="4000" b="0" i="0" u="none" strike="noStrike" kern="1200" cap="none" spc="0" normalizeH="0" baseline="0" noProof="0" dirty="0" err="1">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Hanani</a:t>
            </a:r>
            <a:endPar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endParaRPr>
          </a:p>
        </p:txBody>
      </p:sp>
    </p:spTree>
    <p:extLst>
      <p:ext uri="{BB962C8B-B14F-4D97-AF65-F5344CB8AC3E}">
        <p14:creationId xmlns:p14="http://schemas.microsoft.com/office/powerpoint/2010/main" val="20207224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Acts 2:37 NKJV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5400" dirty="0">
                <a:effectLst/>
              </a:rPr>
              <a:t>(37) Now when they heard [this], they were cut to the heart, and said to Peter and the rest of the apostles, "Men [and] brethren, what shall we do?"</a:t>
            </a:r>
            <a:endParaRPr lang="en-US" sz="5400" dirty="0"/>
          </a:p>
        </p:txBody>
      </p:sp>
    </p:spTree>
    <p:extLst>
      <p:ext uri="{BB962C8B-B14F-4D97-AF65-F5344CB8AC3E}">
        <p14:creationId xmlns:p14="http://schemas.microsoft.com/office/powerpoint/2010/main" val="2056872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Acts 7:54 NKJV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6600" dirty="0">
                <a:effectLst/>
              </a:rPr>
              <a:t>(54) When they heard these things they were cut to the heart, and they gnashed at him with [their] teeth.</a:t>
            </a:r>
            <a:endParaRPr lang="en-US" sz="6600" dirty="0"/>
          </a:p>
        </p:txBody>
      </p:sp>
    </p:spTree>
    <p:extLst>
      <p:ext uri="{BB962C8B-B14F-4D97-AF65-F5344CB8AC3E}">
        <p14:creationId xmlns:p14="http://schemas.microsoft.com/office/powerpoint/2010/main" val="536882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James 1:19-21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000" dirty="0">
                <a:effectLst/>
              </a:rPr>
              <a:t>(19) Know this, my beloved brothers: let every person be quick to hear, slow to speak, slow to anger; (20) for the anger of man does not produce the righteousness of God. (21) Therefore put away all filthiness and rampant wickedness and receive with meekness the implanted word, which is able to save your souls.</a:t>
            </a:r>
            <a:endParaRPr lang="en-US" sz="4000" dirty="0"/>
          </a:p>
        </p:txBody>
      </p:sp>
    </p:spTree>
    <p:extLst>
      <p:ext uri="{BB962C8B-B14F-4D97-AF65-F5344CB8AC3E}">
        <p14:creationId xmlns:p14="http://schemas.microsoft.com/office/powerpoint/2010/main" val="465042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1 Kings 15:3 NKJV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5400" dirty="0"/>
              <a:t>(3) And he walked in all the sins of his father, which he had done before him; his heart was not loyal to the LORD his God, as was the heart of his father David.</a:t>
            </a:r>
          </a:p>
        </p:txBody>
      </p:sp>
    </p:spTree>
    <p:extLst>
      <p:ext uri="{BB962C8B-B14F-4D97-AF65-F5344CB8AC3E}">
        <p14:creationId xmlns:p14="http://schemas.microsoft.com/office/powerpoint/2010/main" val="279179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a:p>
            <a:r>
              <a:rPr lang="en-US" sz="4000" dirty="0"/>
              <a:t>Spoken Even During Success</a:t>
            </a:r>
          </a:p>
          <a:p>
            <a:endParaRPr lang="en-US" sz="4000" dirty="0"/>
          </a:p>
          <a:p>
            <a:r>
              <a:rPr lang="en-US" sz="4000" dirty="0"/>
              <a:t>Effect Multitudes</a:t>
            </a:r>
          </a:p>
        </p:txBody>
      </p:sp>
      <p:sp>
        <p:nvSpPr>
          <p:cNvPr id="5" name="Content Placeholder 4"/>
          <p:cNvSpPr>
            <a:spLocks noGrp="1"/>
          </p:cNvSpPr>
          <p:nvPr>
            <p:ph sz="half" idx="2"/>
          </p:nvPr>
        </p:nvSpPr>
        <p:spPr/>
        <p:txBody>
          <a:bodyPr>
            <a:noAutofit/>
          </a:bodyPr>
          <a:lstStyle/>
          <a:p>
            <a:pPr algn="r"/>
            <a:r>
              <a:rPr lang="en-US" sz="4000" dirty="0"/>
              <a:t>Cause Anger</a:t>
            </a:r>
          </a:p>
          <a:p>
            <a:pPr algn="r"/>
            <a:endParaRPr lang="en-US" sz="4000" dirty="0"/>
          </a:p>
          <a:p>
            <a:pPr algn="r"/>
            <a:r>
              <a:rPr lang="en-US" sz="4000" dirty="0"/>
              <a:t>Spoken Even After Success</a:t>
            </a:r>
          </a:p>
          <a:p>
            <a:endParaRPr lang="en-US" sz="4000" dirty="0"/>
          </a:p>
        </p:txBody>
      </p:sp>
      <p:sp>
        <p:nvSpPr>
          <p:cNvPr id="6" name="Title 1"/>
          <p:cNvSpPr txBox="1">
            <a:spLocks/>
          </p:cNvSpPr>
          <p:nvPr/>
        </p:nvSpPr>
        <p:spPr>
          <a:xfrm>
            <a:off x="4475747" y="365126"/>
            <a:ext cx="38862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2"/>
                </a:solidFill>
                <a:effectLst>
                  <a:outerShdw blurRad="38100" dist="38100" dir="2700000" algn="tl">
                    <a:srgbClr val="000000">
                      <a:alpha val="43137"/>
                    </a:srgbClr>
                  </a:outerShdw>
                </a:effectLst>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Words of </a:t>
            </a:r>
            <a:r>
              <a:rPr kumimoji="0" lang="en-US" sz="4000" b="0" i="0" u="none" strike="noStrike" kern="1200" cap="none" spc="0" normalizeH="0" baseline="0" noProof="0" dirty="0" err="1">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Hanani</a:t>
            </a:r>
            <a:endPar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endParaRPr>
          </a:p>
        </p:txBody>
      </p:sp>
    </p:spTree>
    <p:extLst>
      <p:ext uri="{BB962C8B-B14F-4D97-AF65-F5344CB8AC3E}">
        <p14:creationId xmlns:p14="http://schemas.microsoft.com/office/powerpoint/2010/main" val="31487447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1 John 1:8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7200" dirty="0">
                <a:effectLst/>
              </a:rPr>
              <a:t>(8) If we say we have no sin, we deceive ourselves, and the truth is not in us.</a:t>
            </a:r>
            <a:endParaRPr lang="en-US" sz="7200" dirty="0"/>
          </a:p>
        </p:txBody>
      </p:sp>
    </p:spTree>
    <p:extLst>
      <p:ext uri="{BB962C8B-B14F-4D97-AF65-F5344CB8AC3E}">
        <p14:creationId xmlns:p14="http://schemas.microsoft.com/office/powerpoint/2010/main" val="9531776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a:p>
            <a:r>
              <a:rPr lang="en-US" sz="4000" dirty="0"/>
              <a:t>Spoken Even During Success</a:t>
            </a:r>
          </a:p>
          <a:p>
            <a:endParaRPr lang="en-US" sz="4000" dirty="0"/>
          </a:p>
          <a:p>
            <a:r>
              <a:rPr lang="en-US" sz="4000" dirty="0"/>
              <a:t>Effect Multitudes</a:t>
            </a:r>
          </a:p>
        </p:txBody>
      </p:sp>
      <p:sp>
        <p:nvSpPr>
          <p:cNvPr id="5" name="Content Placeholder 4"/>
          <p:cNvSpPr>
            <a:spLocks noGrp="1"/>
          </p:cNvSpPr>
          <p:nvPr>
            <p:ph sz="half" idx="2"/>
          </p:nvPr>
        </p:nvSpPr>
        <p:spPr/>
        <p:txBody>
          <a:bodyPr>
            <a:noAutofit/>
          </a:bodyPr>
          <a:lstStyle/>
          <a:p>
            <a:pPr algn="r"/>
            <a:r>
              <a:rPr lang="en-US" sz="4000" dirty="0"/>
              <a:t>Cause Anger</a:t>
            </a:r>
          </a:p>
          <a:p>
            <a:pPr algn="r"/>
            <a:endParaRPr lang="en-US" sz="4000" dirty="0"/>
          </a:p>
          <a:p>
            <a:pPr algn="r"/>
            <a:r>
              <a:rPr lang="en-US" sz="4000" dirty="0"/>
              <a:t>Spoken Even After Success</a:t>
            </a:r>
          </a:p>
          <a:p>
            <a:pPr algn="r"/>
            <a:endParaRPr lang="en-US" sz="4000" dirty="0"/>
          </a:p>
          <a:p>
            <a:pPr algn="r"/>
            <a:r>
              <a:rPr lang="en-US" sz="4000" dirty="0"/>
              <a:t>Received with Pride</a:t>
            </a:r>
          </a:p>
          <a:p>
            <a:endParaRPr lang="en-US" sz="4000" dirty="0"/>
          </a:p>
        </p:txBody>
      </p:sp>
      <p:sp>
        <p:nvSpPr>
          <p:cNvPr id="6" name="Title 1"/>
          <p:cNvSpPr txBox="1">
            <a:spLocks/>
          </p:cNvSpPr>
          <p:nvPr/>
        </p:nvSpPr>
        <p:spPr>
          <a:xfrm>
            <a:off x="4475747" y="365126"/>
            <a:ext cx="38862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2"/>
                </a:solidFill>
                <a:effectLst>
                  <a:outerShdw blurRad="38100" dist="38100" dir="2700000" algn="tl">
                    <a:srgbClr val="000000">
                      <a:alpha val="43137"/>
                    </a:srgbClr>
                  </a:outerShdw>
                </a:effectLst>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Words of </a:t>
            </a:r>
            <a:r>
              <a:rPr kumimoji="0" lang="en-US" sz="4000" b="0" i="0" u="none" strike="noStrike" kern="1200" cap="none" spc="0" normalizeH="0" baseline="0" noProof="0" dirty="0" err="1">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Hanani</a:t>
            </a:r>
            <a:endPar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endParaRPr>
          </a:p>
        </p:txBody>
      </p:sp>
    </p:spTree>
    <p:extLst>
      <p:ext uri="{BB962C8B-B14F-4D97-AF65-F5344CB8AC3E}">
        <p14:creationId xmlns:p14="http://schemas.microsoft.com/office/powerpoint/2010/main" val="1662006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18:7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400" dirty="0">
                <a:effectLst/>
              </a:rPr>
              <a:t>(7) And the king of Israel said to Jehoshaphat, "There is yet one man by whom we may inquire of the LORD, Micaiah the son of </a:t>
            </a:r>
            <a:r>
              <a:rPr lang="en-US" sz="4400" dirty="0" err="1">
                <a:effectLst/>
              </a:rPr>
              <a:t>Imlah</a:t>
            </a:r>
            <a:r>
              <a:rPr lang="en-US" sz="4400" dirty="0">
                <a:effectLst/>
              </a:rPr>
              <a:t>; but I hate him, for he never prophesies good concerning me, but always evil." And Jehoshaphat said, "Let not the king say so."</a:t>
            </a:r>
            <a:endParaRPr lang="en-US" sz="4400" dirty="0"/>
          </a:p>
        </p:txBody>
      </p:sp>
    </p:spTree>
    <p:extLst>
      <p:ext uri="{BB962C8B-B14F-4D97-AF65-F5344CB8AC3E}">
        <p14:creationId xmlns:p14="http://schemas.microsoft.com/office/powerpoint/2010/main" val="23530262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16:12-13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4400" dirty="0">
                <a:effectLst/>
              </a:rPr>
              <a:t>(12) In the thirty-ninth year of his reign Asa was diseased in his feet, and his disease became severe. Yet even in his disease he did not seek the LORD, but sought help from physicians. (13) And Asa slept with his fathers, dying in the forty-first year of his reign.</a:t>
            </a:r>
            <a:endParaRPr lang="en-US" sz="4400" dirty="0"/>
          </a:p>
        </p:txBody>
      </p:sp>
    </p:spTree>
    <p:extLst>
      <p:ext uri="{BB962C8B-B14F-4D97-AF65-F5344CB8AC3E}">
        <p14:creationId xmlns:p14="http://schemas.microsoft.com/office/powerpoint/2010/main" val="26155023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3886200" cy="1325563"/>
          </a:xfrm>
        </p:spPr>
        <p:txBody>
          <a:bodyPr>
            <a:normAutofit/>
          </a:bodyPr>
          <a:lstStyle/>
          <a:p>
            <a:r>
              <a:rPr lang="en-US" sz="4000" dirty="0"/>
              <a:t>Words of</a:t>
            </a:r>
            <a:br>
              <a:rPr lang="en-US" sz="4000" dirty="0"/>
            </a:br>
            <a:r>
              <a:rPr lang="en-US" sz="4000" dirty="0" err="1"/>
              <a:t>Azariah</a:t>
            </a:r>
            <a:r>
              <a:rPr lang="en-US" sz="4000" dirty="0"/>
              <a:t> </a:t>
            </a:r>
          </a:p>
        </p:txBody>
      </p:sp>
      <p:sp>
        <p:nvSpPr>
          <p:cNvPr id="4" name="Content Placeholder 3"/>
          <p:cNvSpPr>
            <a:spLocks noGrp="1"/>
          </p:cNvSpPr>
          <p:nvPr>
            <p:ph sz="half" idx="1"/>
          </p:nvPr>
        </p:nvSpPr>
        <p:spPr/>
        <p:txBody>
          <a:bodyPr>
            <a:noAutofit/>
          </a:bodyPr>
          <a:lstStyle/>
          <a:p>
            <a:r>
              <a:rPr lang="en-US" sz="4000" dirty="0"/>
              <a:t>Inspire Courage</a:t>
            </a:r>
          </a:p>
          <a:p>
            <a:endParaRPr lang="en-US" sz="4000" dirty="0"/>
          </a:p>
          <a:p>
            <a:r>
              <a:rPr lang="en-US" sz="4000" dirty="0"/>
              <a:t>Spoken Even During Success</a:t>
            </a:r>
          </a:p>
          <a:p>
            <a:endParaRPr lang="en-US" sz="4000" dirty="0"/>
          </a:p>
          <a:p>
            <a:r>
              <a:rPr lang="en-US" sz="4000" dirty="0"/>
              <a:t>Effect Multitudes</a:t>
            </a:r>
          </a:p>
        </p:txBody>
      </p:sp>
      <p:sp>
        <p:nvSpPr>
          <p:cNvPr id="5" name="Content Placeholder 4"/>
          <p:cNvSpPr>
            <a:spLocks noGrp="1"/>
          </p:cNvSpPr>
          <p:nvPr>
            <p:ph sz="half" idx="2"/>
          </p:nvPr>
        </p:nvSpPr>
        <p:spPr/>
        <p:txBody>
          <a:bodyPr>
            <a:noAutofit/>
          </a:bodyPr>
          <a:lstStyle/>
          <a:p>
            <a:pPr algn="r"/>
            <a:r>
              <a:rPr lang="en-US" sz="4000" dirty="0"/>
              <a:t>Cause Anger</a:t>
            </a:r>
          </a:p>
          <a:p>
            <a:pPr algn="r"/>
            <a:endParaRPr lang="en-US" sz="4000" dirty="0"/>
          </a:p>
          <a:p>
            <a:pPr algn="r"/>
            <a:r>
              <a:rPr lang="en-US" sz="4000" dirty="0"/>
              <a:t>Spoken Even After Success</a:t>
            </a:r>
          </a:p>
          <a:p>
            <a:pPr algn="r"/>
            <a:endParaRPr lang="en-US" sz="4000" dirty="0"/>
          </a:p>
          <a:p>
            <a:pPr algn="r"/>
            <a:r>
              <a:rPr lang="en-US" sz="4000" dirty="0"/>
              <a:t>Received with Pride</a:t>
            </a:r>
          </a:p>
          <a:p>
            <a:endParaRPr lang="en-US" sz="4000" dirty="0"/>
          </a:p>
        </p:txBody>
      </p:sp>
      <p:sp>
        <p:nvSpPr>
          <p:cNvPr id="6" name="Title 1"/>
          <p:cNvSpPr txBox="1">
            <a:spLocks/>
          </p:cNvSpPr>
          <p:nvPr/>
        </p:nvSpPr>
        <p:spPr>
          <a:xfrm>
            <a:off x="4475747" y="365126"/>
            <a:ext cx="38862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2"/>
                </a:solidFill>
                <a:effectLst>
                  <a:outerShdw blurRad="38100" dist="38100" dir="2700000" algn="tl">
                    <a:srgbClr val="000000">
                      <a:alpha val="43137"/>
                    </a:srgbClr>
                  </a:outerShdw>
                </a:effectLst>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Words of </a:t>
            </a:r>
            <a:r>
              <a:rPr kumimoji="0" lang="en-US" sz="4000" b="0" i="0" u="none" strike="noStrike" kern="1200" cap="none" spc="0" normalizeH="0" baseline="0" noProof="0" dirty="0" err="1">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rPr>
              <a:t>Hanani</a:t>
            </a:r>
            <a:endParaRPr kumimoji="0" lang="en-US" sz="4000" b="0" i="0" u="none" strike="noStrike" kern="1200" cap="none" spc="0" normalizeH="0" baseline="0" noProof="0" dirty="0">
              <a:ln>
                <a:noFill/>
              </a:ln>
              <a:solidFill>
                <a:srgbClr val="9B57D3"/>
              </a:solidFill>
              <a:effectLst>
                <a:outerShdw blurRad="38100" dist="38100" dir="2700000" algn="tl">
                  <a:srgbClr val="000000">
                    <a:alpha val="43137"/>
                  </a:srgbClr>
                </a:outerShdw>
              </a:effectLst>
              <a:uLnTx/>
              <a:uFillTx/>
              <a:latin typeface="Constantia" panose="02030602050306030303"/>
              <a:ea typeface="+mj-ea"/>
              <a:cs typeface="+mj-cs"/>
            </a:endParaRPr>
          </a:p>
        </p:txBody>
      </p:sp>
    </p:spTree>
    <p:extLst>
      <p:ext uri="{BB962C8B-B14F-4D97-AF65-F5344CB8AC3E}">
        <p14:creationId xmlns:p14="http://schemas.microsoft.com/office/powerpoint/2010/main" val="7714565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Words of </a:t>
            </a:r>
            <a:br>
              <a:rPr lang="en-US" dirty="0"/>
            </a:br>
            <a:r>
              <a:rPr lang="en-US" dirty="0" err="1"/>
              <a:t>Azariah</a:t>
            </a:r>
            <a:r>
              <a:rPr lang="en-US" dirty="0"/>
              <a:t> and </a:t>
            </a:r>
            <a:r>
              <a:rPr lang="en-US" dirty="0" err="1"/>
              <a:t>Hanani</a:t>
            </a:r>
            <a:endParaRPr lang="en-US" dirty="0"/>
          </a:p>
        </p:txBody>
      </p:sp>
      <p:sp>
        <p:nvSpPr>
          <p:cNvPr id="3" name="Subtitle 2"/>
          <p:cNvSpPr>
            <a:spLocks noGrp="1"/>
          </p:cNvSpPr>
          <p:nvPr>
            <p:ph type="subTitle" idx="1"/>
          </p:nvPr>
        </p:nvSpPr>
        <p:spPr/>
        <p:txBody>
          <a:bodyPr>
            <a:normAutofit/>
          </a:bodyPr>
          <a:lstStyle/>
          <a:p>
            <a:r>
              <a:rPr lang="en-US" sz="4000" dirty="0"/>
              <a:t>2 Chronicles 14-16</a:t>
            </a:r>
          </a:p>
        </p:txBody>
      </p:sp>
    </p:spTree>
    <p:extLst>
      <p:ext uri="{BB962C8B-B14F-4D97-AF65-F5344CB8AC3E}">
        <p14:creationId xmlns:p14="http://schemas.microsoft.com/office/powerpoint/2010/main" val="30867846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082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14:1-6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600" dirty="0"/>
              <a:t>(1) </a:t>
            </a:r>
            <a:r>
              <a:rPr lang="en-US" sz="3600" dirty="0" err="1"/>
              <a:t>Abijah</a:t>
            </a:r>
            <a:r>
              <a:rPr lang="en-US" sz="3600" dirty="0"/>
              <a:t> slept with his fathers, and they buried him in the city of David. And Asa his son reigned in his place. In his days the land had rest for ten years. (2)  And Asa did what was good and right in the eyes of the LORD his God. (3) He took away the foreign altars and the high places and broke down the pillars and cut down the </a:t>
            </a:r>
            <a:r>
              <a:rPr lang="en-US" sz="3600" dirty="0" err="1"/>
              <a:t>Asherim</a:t>
            </a:r>
            <a:endParaRPr lang="en-US" sz="3600" dirty="0"/>
          </a:p>
        </p:txBody>
      </p:sp>
    </p:spTree>
    <p:extLst>
      <p:ext uri="{BB962C8B-B14F-4D97-AF65-F5344CB8AC3E}">
        <p14:creationId xmlns:p14="http://schemas.microsoft.com/office/powerpoint/2010/main" val="3704910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a:effectLst/>
              </a:rPr>
              <a:t>2 Chronicles 14:1-6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600" dirty="0"/>
              <a:t>(4) and commanded Judah to seek the LORD, the God of their fathers, and to keep the law and the commandment. (5) He also took out of all the cities of Judah the high places and the incense altars. And the kingdom had rest under him. (6) He built fortified cities in Judah, for the land had rest. He had no war in those years, for the LORD gave him peace.</a:t>
            </a:r>
          </a:p>
        </p:txBody>
      </p:sp>
    </p:spTree>
    <p:extLst>
      <p:ext uri="{BB962C8B-B14F-4D97-AF65-F5344CB8AC3E}">
        <p14:creationId xmlns:p14="http://schemas.microsoft.com/office/powerpoint/2010/main" val="538333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14:11-12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600" dirty="0"/>
              <a:t>(11) And Asa cried to the LORD his God, "O LORD, there is none like you to help, between the mighty and the weak. Help us, O LORD our God, for we rely on you, and in your name we have come against this multitude. O LORD, you are our God; let not man prevail against you." (12) So the LORD defeated the Ethiopians before Asa and before Judah, and the Ethiopians fled.</a:t>
            </a:r>
          </a:p>
        </p:txBody>
      </p:sp>
    </p:spTree>
    <p:extLst>
      <p:ext uri="{BB962C8B-B14F-4D97-AF65-F5344CB8AC3E}">
        <p14:creationId xmlns:p14="http://schemas.microsoft.com/office/powerpoint/2010/main" val="3007083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15:1-7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200" dirty="0"/>
              <a:t>(1) The Spirit of God came upon </a:t>
            </a:r>
            <a:r>
              <a:rPr lang="en-US" sz="3200" dirty="0" err="1"/>
              <a:t>Azariah</a:t>
            </a:r>
            <a:r>
              <a:rPr lang="en-US" sz="3200" dirty="0"/>
              <a:t> the son of </a:t>
            </a:r>
            <a:r>
              <a:rPr lang="en-US" sz="3200" dirty="0" err="1"/>
              <a:t>Oded</a:t>
            </a:r>
            <a:r>
              <a:rPr lang="en-US" sz="3200" dirty="0"/>
              <a:t>, (2) and he went out to meet Asa and said to him, "Hear me, Asa, and all Judah and Benjamin: The LORD is with you while you are with him. If you seek him, he will be found by you, but if you forsake him, he will forsake you. (3) For a long time Israel was without the true God, and without a teaching priest and without law, </a:t>
            </a:r>
          </a:p>
        </p:txBody>
      </p:sp>
    </p:spTree>
    <p:extLst>
      <p:ext uri="{BB962C8B-B14F-4D97-AF65-F5344CB8AC3E}">
        <p14:creationId xmlns:p14="http://schemas.microsoft.com/office/powerpoint/2010/main" val="2744391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a:effectLst/>
              </a:rPr>
              <a:t>2 Chronicles 15:1-7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sz="3200" dirty="0"/>
              <a:t>(4) but when in their distress they turned to the LORD, the God of Israel, and sought him, he was found by them. (5) In those times there was no peace to him who went out or to him who came in, for great disturbances afflicted all the inhabitants of the lands. (6) They were broken in pieces. Nation was crushed by nation and city by city, for God troubled them with every sort of distress. (7) But you, take courage! Do not let your hands be weak, for your work shall be rewarded."</a:t>
            </a:r>
          </a:p>
        </p:txBody>
      </p:sp>
    </p:spTree>
    <p:extLst>
      <p:ext uri="{BB962C8B-B14F-4D97-AF65-F5344CB8AC3E}">
        <p14:creationId xmlns:p14="http://schemas.microsoft.com/office/powerpoint/2010/main" val="368722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886450"/>
            <a:ext cx="7886700" cy="915194"/>
          </a:xfrm>
        </p:spPr>
        <p:txBody>
          <a:bodyPr/>
          <a:lstStyle/>
          <a:p>
            <a:pPr algn="r"/>
            <a:r>
              <a:rPr lang="en-US" dirty="0">
                <a:effectLst/>
              </a:rPr>
              <a:t>2 Chronicles 15:8-16, 19 ESV</a:t>
            </a:r>
            <a:endParaRPr lang="en-US" dirty="0"/>
          </a:p>
        </p:txBody>
      </p:sp>
      <p:sp>
        <p:nvSpPr>
          <p:cNvPr id="5" name="Content Placeholder 4"/>
          <p:cNvSpPr>
            <a:spLocks noGrp="1"/>
          </p:cNvSpPr>
          <p:nvPr>
            <p:ph idx="1"/>
          </p:nvPr>
        </p:nvSpPr>
        <p:spPr>
          <a:xfrm>
            <a:off x="628650" y="396874"/>
            <a:ext cx="7886700" cy="5280026"/>
          </a:xfrm>
        </p:spPr>
        <p:txBody>
          <a:bodyPr>
            <a:noAutofit/>
          </a:bodyPr>
          <a:lstStyle/>
          <a:p>
            <a:pPr marL="0" indent="0">
              <a:buNone/>
            </a:pPr>
            <a:r>
              <a:rPr lang="en-US" dirty="0">
                <a:effectLst/>
              </a:rPr>
              <a:t>(8) As soon as Asa heard these words, the prophecy of </a:t>
            </a:r>
            <a:r>
              <a:rPr lang="en-US" dirty="0" err="1">
                <a:effectLst/>
              </a:rPr>
              <a:t>Azariah</a:t>
            </a:r>
            <a:r>
              <a:rPr lang="en-US" dirty="0">
                <a:effectLst/>
              </a:rPr>
              <a:t> the son of </a:t>
            </a:r>
            <a:r>
              <a:rPr lang="en-US" dirty="0" err="1">
                <a:effectLst/>
              </a:rPr>
              <a:t>Oded</a:t>
            </a:r>
            <a:r>
              <a:rPr lang="en-US" dirty="0">
                <a:effectLst/>
              </a:rPr>
              <a:t>, he took courage and put away the detestable idols from all the land of Judah and Benjamin and from the cities that he had taken in the hill country of Ephraim, and he repaired the altar of the LORD that was in front of the vestibule of the house of the LORD. (9) And he gathered all Judah and Benjamin, and those from Ephraim, Manasseh, and Simeon who were residing with them, for great numbers had deserted to him from Israel when they saw that the LORD his God was with him. (10) They were gathered at Jerusalem in the third month of the fifteenth year of the reign of Asa.</a:t>
            </a:r>
            <a:endParaRPr lang="en-US" dirty="0"/>
          </a:p>
        </p:txBody>
      </p:sp>
    </p:spTree>
    <p:extLst>
      <p:ext uri="{BB962C8B-B14F-4D97-AF65-F5344CB8AC3E}">
        <p14:creationId xmlns:p14="http://schemas.microsoft.com/office/powerpoint/2010/main" val="2131146075"/>
      </p:ext>
    </p:extLst>
  </p:cSld>
  <p:clrMapOvr>
    <a:masterClrMapping/>
  </p:clrMapOvr>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2080</Words>
  <Application>Microsoft Office PowerPoint</Application>
  <PresentationFormat>On-screen Show (4:3)</PresentationFormat>
  <Paragraphs>110</Paragraphs>
  <Slides>37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37</vt:i4>
      </vt:variant>
    </vt:vector>
  </HeadingPairs>
  <TitlesOfParts>
    <vt:vector size="44" baseType="lpstr">
      <vt:lpstr>Arial</vt:lpstr>
      <vt:lpstr>Calibri</vt:lpstr>
      <vt:lpstr>Calibri Light</vt:lpstr>
      <vt:lpstr>Constantia</vt:lpstr>
      <vt:lpstr>Franklin Gothic Book</vt:lpstr>
      <vt:lpstr>3_Office Theme</vt:lpstr>
      <vt:lpstr>4_Office Theme</vt:lpstr>
      <vt:lpstr>PowerPoint Presentation</vt:lpstr>
      <vt:lpstr>The Words of  Azariah and Hanani</vt:lpstr>
      <vt:lpstr>1 Kings 15:3 NKJV</vt:lpstr>
      <vt:lpstr>2 Chronicles 14:1-6 ESV</vt:lpstr>
      <vt:lpstr>2 Chronicles 14:1-6 ESV</vt:lpstr>
      <vt:lpstr>2 Chronicles 14:11-12 ESV</vt:lpstr>
      <vt:lpstr>2 Chronicles 15:1-7 ESV</vt:lpstr>
      <vt:lpstr>2 Chronicles 15:1-7 ESV</vt:lpstr>
      <vt:lpstr>2 Chronicles 15:8-16, 19 ESV</vt:lpstr>
      <vt:lpstr>2 Chronicles 15:8-16, 19 ESV</vt:lpstr>
      <vt:lpstr>2 Chronicles 15:8-16, 19 ESV</vt:lpstr>
      <vt:lpstr>Words of Azariah </vt:lpstr>
      <vt:lpstr>Deuteronomy 31:6 ESV</vt:lpstr>
      <vt:lpstr>Colossians 3:23-24 ESV</vt:lpstr>
      <vt:lpstr>Galatians 6:9 ESV</vt:lpstr>
      <vt:lpstr>Words of Azariah </vt:lpstr>
      <vt:lpstr>1 Corinthians 10:12 ESV</vt:lpstr>
      <vt:lpstr>Words of Azariah </vt:lpstr>
      <vt:lpstr>2 Chronicles 15:9 ESV</vt:lpstr>
      <vt:lpstr>2 Chronicles 15:12-13 ESV</vt:lpstr>
      <vt:lpstr>2 Chronicles 15:16 ESV</vt:lpstr>
      <vt:lpstr>2 Chronicles 16:1-6 ESV</vt:lpstr>
      <vt:lpstr>2 Chronicles 16:1-6 ESV</vt:lpstr>
      <vt:lpstr>2 Chronicles 16:7-10 ESV</vt:lpstr>
      <vt:lpstr>2 Chronicles 16:7-10 ESV</vt:lpstr>
      <vt:lpstr>Words of Azariah </vt:lpstr>
      <vt:lpstr>Acts 2:37 NKJV</vt:lpstr>
      <vt:lpstr>Acts 7:54 NKJV</vt:lpstr>
      <vt:lpstr>James 1:19-21 ESV</vt:lpstr>
      <vt:lpstr>Words of Azariah </vt:lpstr>
      <vt:lpstr>1 John 1:8 ESV</vt:lpstr>
      <vt:lpstr>Words of Azariah </vt:lpstr>
      <vt:lpstr>2 Chronicles 18:7 ESV</vt:lpstr>
      <vt:lpstr>2 Chronicles 16:12-13 ESV</vt:lpstr>
      <vt:lpstr>Words of Azariah </vt:lpstr>
      <vt:lpstr>The Words of  Azariah and Hanani</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34</cp:revision>
  <dcterms:created xsi:type="dcterms:W3CDTF">2008-03-16T18:22:36Z</dcterms:created>
  <dcterms:modified xsi:type="dcterms:W3CDTF">2021-03-29T14:33:47Z</dcterms:modified>
</cp:coreProperties>
</file>