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90" r:id="rId2"/>
  </p:sldMasterIdLst>
  <p:notesMasterIdLst>
    <p:notesMasterId r:id="rId13"/>
  </p:notesMasterIdLst>
  <p:sldIdLst>
    <p:sldId id="256" r:id="rId3"/>
    <p:sldId id="621" r:id="rId4"/>
    <p:sldId id="622" r:id="rId5"/>
    <p:sldId id="623" r:id="rId6"/>
    <p:sldId id="624" r:id="rId7"/>
    <p:sldId id="625" r:id="rId8"/>
    <p:sldId id="626" r:id="rId9"/>
    <p:sldId id="300" r:id="rId10"/>
    <p:sldId id="627" r:id="rId11"/>
    <p:sldId id="62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61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45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76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42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859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920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513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3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48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546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45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658FF-6886-493D-B78F-507397C41A1C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8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472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75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AMOS</a:t>
            </a:r>
          </a:p>
          <a:p>
            <a:pPr marL="0" indent="0" algn="ctr">
              <a:buNone/>
            </a:pP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“Prepare to Meet Thy God!”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1. God Sends Warnings Before Bringing His Judgment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Amos 4:6-11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Hunger and famine (v. 6)</a:t>
            </a:r>
          </a:p>
          <a:p>
            <a:r>
              <a:rPr lang="en-US" b="1" dirty="0"/>
              <a:t>Drought (vs. 7-8)</a:t>
            </a:r>
          </a:p>
          <a:p>
            <a:r>
              <a:rPr lang="en-US" b="1" dirty="0"/>
              <a:t>Crop failure (v. 9)</a:t>
            </a:r>
          </a:p>
          <a:p>
            <a:r>
              <a:rPr lang="en-US" b="1" dirty="0"/>
              <a:t>Disease and war (v. 10) </a:t>
            </a:r>
          </a:p>
          <a:p>
            <a:r>
              <a:rPr lang="en-US" b="1" dirty="0"/>
              <a:t>Disaster (v. 11) </a:t>
            </a:r>
          </a:p>
          <a:p>
            <a:endParaRPr lang="en-US" sz="1000" b="1" dirty="0"/>
          </a:p>
          <a:p>
            <a:pPr marL="0" indent="0" algn="ctr">
              <a:buNone/>
            </a:pPr>
            <a:r>
              <a:rPr lang="en-US" b="1" i="1" dirty="0"/>
              <a:t>“Yet you have not returned to Me” </a:t>
            </a:r>
          </a:p>
        </p:txBody>
      </p:sp>
    </p:spTree>
    <p:extLst>
      <p:ext uri="{BB962C8B-B14F-4D97-AF65-F5344CB8AC3E}">
        <p14:creationId xmlns:p14="http://schemas.microsoft.com/office/powerpoint/2010/main" val="139912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We Are No Match for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Amos 4:12-13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is all-powerful. </a:t>
            </a:r>
          </a:p>
          <a:p>
            <a:pPr lvl="1"/>
            <a:r>
              <a:rPr lang="en-US" b="1" i="1" dirty="0"/>
              <a:t>“He who forms the mountains… creates the wind”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is all-knowing. </a:t>
            </a:r>
          </a:p>
          <a:p>
            <a:pPr lvl="1"/>
            <a:r>
              <a:rPr lang="en-US" b="1" i="1" dirty="0"/>
              <a:t>“Who declares to man what his thought is”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is sovereign. </a:t>
            </a:r>
          </a:p>
          <a:p>
            <a:pPr lvl="1"/>
            <a:r>
              <a:rPr lang="en-US" b="1" i="1" dirty="0"/>
              <a:t>“Who treads the high places of the earth”</a:t>
            </a:r>
          </a:p>
        </p:txBody>
      </p:sp>
    </p:spTree>
    <p:extLst>
      <p:ext uri="{BB962C8B-B14F-4D97-AF65-F5344CB8AC3E}">
        <p14:creationId xmlns:p14="http://schemas.microsoft.com/office/powerpoint/2010/main" val="737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We Are No Match for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Amos 4:12-13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is all-powerful. </a:t>
            </a:r>
          </a:p>
          <a:p>
            <a:pPr lvl="1"/>
            <a:r>
              <a:rPr lang="en-US" b="1" i="1" dirty="0"/>
              <a:t>“He who forms the mountains… creates the wind”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is all-knowing. </a:t>
            </a:r>
          </a:p>
          <a:p>
            <a:pPr lvl="1"/>
            <a:r>
              <a:rPr lang="en-US" b="1" i="1" dirty="0"/>
              <a:t>“Who declares to man what his thought is”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is sovereign. </a:t>
            </a:r>
          </a:p>
          <a:p>
            <a:pPr lvl="1"/>
            <a:r>
              <a:rPr lang="en-US" b="1" i="1" dirty="0"/>
              <a:t>“Who treads the high places of the earth”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8FCB4FF-20F9-417C-AB6D-D09A11F18F0D}"/>
              </a:ext>
            </a:extLst>
          </p:cNvPr>
          <p:cNvSpPr/>
          <p:nvPr/>
        </p:nvSpPr>
        <p:spPr>
          <a:xfrm>
            <a:off x="3935897" y="4929800"/>
            <a:ext cx="4982818" cy="169559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609324-FC99-441D-A5BB-2E1ED1B6DB68}"/>
              </a:ext>
            </a:extLst>
          </p:cNvPr>
          <p:cNvSpPr txBox="1"/>
          <p:nvPr/>
        </p:nvSpPr>
        <p:spPr>
          <a:xfrm>
            <a:off x="4253956" y="5128586"/>
            <a:ext cx="43732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“Prepare to meet thy God”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means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“Prepare to be destroyed!” </a:t>
            </a:r>
          </a:p>
        </p:txBody>
      </p:sp>
    </p:spTree>
    <p:extLst>
      <p:ext uri="{BB962C8B-B14F-4D97-AF65-F5344CB8AC3E}">
        <p14:creationId xmlns:p14="http://schemas.microsoft.com/office/powerpoint/2010/main" val="427368888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God Calls Us to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5183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Amos 5:4-15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Israel had to turn away from their many sins.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Idolatry (v. 5)</a:t>
            </a:r>
          </a:p>
          <a:p>
            <a:r>
              <a:rPr lang="en-US" b="1" dirty="0"/>
              <a:t>Injustice (v. 7)</a:t>
            </a:r>
          </a:p>
          <a:p>
            <a:r>
              <a:rPr lang="en-US" b="1" dirty="0"/>
              <a:t>Resisting God’s ways (v. 10)</a:t>
            </a:r>
          </a:p>
          <a:p>
            <a:r>
              <a:rPr lang="en-US" b="1" dirty="0"/>
              <a:t>Abusing the poor (v. 11) </a:t>
            </a:r>
          </a:p>
          <a:p>
            <a:r>
              <a:rPr lang="en-US" b="1" dirty="0"/>
              <a:t>Political and judicial corruption (v. 12)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71131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God Calls Us to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5183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Amos 5:4-15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Israel also had to seek some things.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i="1" dirty="0"/>
              <a:t>“Seek Me and live” </a:t>
            </a:r>
            <a:r>
              <a:rPr lang="en-US" b="1" dirty="0"/>
              <a:t>(v. 4)</a:t>
            </a:r>
          </a:p>
          <a:p>
            <a:r>
              <a:rPr lang="en-US" b="1" i="1" dirty="0"/>
              <a:t>“Seek the Lord and live” </a:t>
            </a:r>
            <a:r>
              <a:rPr lang="en-US" b="1" dirty="0"/>
              <a:t>(v. 6)</a:t>
            </a:r>
          </a:p>
          <a:p>
            <a:r>
              <a:rPr lang="en-US" b="1" i="1" dirty="0"/>
              <a:t>“Seek good and not evil, that you may live” </a:t>
            </a:r>
            <a:r>
              <a:rPr lang="en-US" b="1" dirty="0"/>
              <a:t>(v. 14)</a:t>
            </a:r>
          </a:p>
          <a:p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029941301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4. The Danger of False Confidence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Amos 5:18-20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God was not coming to deliver them from their enemies. He was coming to punish </a:t>
            </a:r>
            <a:r>
              <a:rPr lang="en-US" b="1" u="sng" dirty="0"/>
              <a:t>their</a:t>
            </a:r>
            <a:r>
              <a:rPr lang="en-US" b="1" dirty="0"/>
              <a:t> sins. </a:t>
            </a:r>
          </a:p>
          <a:p>
            <a:endParaRPr lang="en-US" sz="800" b="1" dirty="0"/>
          </a:p>
          <a:p>
            <a:r>
              <a:rPr lang="en-US" b="1" dirty="0"/>
              <a:t>They were overconfident (vs. 21-23)</a:t>
            </a:r>
          </a:p>
          <a:p>
            <a:r>
              <a:rPr lang="en-US" b="1" dirty="0"/>
              <a:t>There was no escape on that day (vs. 19-20)</a:t>
            </a:r>
          </a:p>
        </p:txBody>
      </p:sp>
    </p:spTree>
    <p:extLst>
      <p:ext uri="{BB962C8B-B14F-4D97-AF65-F5344CB8AC3E}">
        <p14:creationId xmlns:p14="http://schemas.microsoft.com/office/powerpoint/2010/main" val="1278942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D7B1C-12E9-471F-884F-6230F7A6D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“Prepare to Meet Thy God!”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1DD4F-5CE3-4FDE-AFB4-5309F16C2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We are no match for God. </a:t>
            </a:r>
          </a:p>
          <a:p>
            <a:r>
              <a:rPr lang="en-US" sz="3200" b="1" dirty="0"/>
              <a:t>God is faithful to warn us and call us to repentance. </a:t>
            </a:r>
          </a:p>
          <a:p>
            <a:r>
              <a:rPr lang="en-US" sz="3200" b="1" dirty="0"/>
              <a:t>Deliverance is found in repentance. </a:t>
            </a:r>
          </a:p>
          <a:p>
            <a:r>
              <a:rPr lang="en-US" sz="3200" b="1" dirty="0"/>
              <a:t>There is danger in false confidence.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5705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385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Rockwell</vt:lpstr>
      <vt:lpstr>2_Office Theme</vt:lpstr>
      <vt:lpstr>3_Office Theme</vt:lpstr>
      <vt:lpstr>PowerPoint Presentation</vt:lpstr>
      <vt:lpstr>PowerPoint Presentation</vt:lpstr>
      <vt:lpstr>1. God Sends Warnings Before Bringing His Judgment</vt:lpstr>
      <vt:lpstr>2. We Are No Match for God</vt:lpstr>
      <vt:lpstr>2. We Are No Match for God</vt:lpstr>
      <vt:lpstr>3. God Calls Us to Repentance</vt:lpstr>
      <vt:lpstr>3. God Calls Us to Repentance</vt:lpstr>
      <vt:lpstr>4. The Danger of False Confidence</vt:lpstr>
      <vt:lpstr>“Prepare to Meet Thy God!”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51</cp:revision>
  <dcterms:created xsi:type="dcterms:W3CDTF">2008-03-16T18:22:36Z</dcterms:created>
  <dcterms:modified xsi:type="dcterms:W3CDTF">2021-03-07T21:24:09Z</dcterms:modified>
</cp:coreProperties>
</file>