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2" r:id="rId1"/>
    <p:sldMasterId id="2147483690" r:id="rId2"/>
  </p:sldMasterIdLst>
  <p:notesMasterIdLst>
    <p:notesMasterId r:id="rId13"/>
  </p:notesMasterIdLst>
  <p:sldIdLst>
    <p:sldId id="259" r:id="rId3"/>
    <p:sldId id="256" r:id="rId4"/>
    <p:sldId id="257" r:id="rId5"/>
    <p:sldId id="564" r:id="rId6"/>
    <p:sldId id="565" r:id="rId7"/>
    <p:sldId id="566" r:id="rId8"/>
    <p:sldId id="567" r:id="rId9"/>
    <p:sldId id="568" r:id="rId10"/>
    <p:sldId id="569" r:id="rId11"/>
    <p:sldId id="570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34623" autoAdjust="0"/>
    <p:restoredTop sz="86325" autoAdjust="0"/>
  </p:normalViewPr>
  <p:slideViewPr>
    <p:cSldViewPr>
      <p:cViewPr varScale="1">
        <p:scale>
          <a:sx n="46" d="100"/>
          <a:sy n="46" d="100"/>
        </p:scale>
        <p:origin x="28" y="91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-562"/>
    </p:cViewPr>
  </p:sorterViewPr>
  <p:notesViewPr>
    <p:cSldViewPr>
      <p:cViewPr varScale="1">
        <p:scale>
          <a:sx n="76" d="100"/>
          <a:sy n="76" d="100"/>
        </p:scale>
        <p:origin x="-2971" y="-8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8DE7A2-50D1-4400-88E2-5E32D940C051}" type="datetimeFigureOut">
              <a:rPr lang="en-US"/>
              <a:pPr/>
              <a:t>2/15/2021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9F674F-5FF1-4C50-AE02-5B1470F93F7E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2/15/2021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77487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2/15/2021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57340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2/15/2021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686036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2416" y="2514601"/>
            <a:ext cx="6600451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2416" y="4777380"/>
            <a:ext cx="6600451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254465-3DF5-4F4F-BC69-887D1B4E07E5}" type="datetimeFigureOut">
              <a:rPr lang="en-US" smtClean="0"/>
              <a:t>2/15/2021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8"/>
          <p:cNvSpPr/>
          <p:nvPr/>
        </p:nvSpPr>
        <p:spPr bwMode="auto">
          <a:xfrm>
            <a:off x="-31719" y="4321158"/>
            <a:ext cx="1395473" cy="781781"/>
          </a:xfrm>
          <a:custGeom>
            <a:avLst/>
            <a:gdLst/>
            <a:ahLst/>
            <a:cxnLst/>
            <a:rect l="l" t="t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23334" y="4529541"/>
            <a:ext cx="584978" cy="365125"/>
          </a:xfrm>
        </p:spPr>
        <p:txBody>
          <a:bodyPr/>
          <a:lstStyle/>
          <a:p>
            <a:fld id="{D81F4981-7B84-4435-9F02-01DCF6E7A2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493440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2133600"/>
            <a:ext cx="6591985" cy="37776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254465-3DF5-4F4F-BC69-887D1B4E07E5}" type="datetimeFigureOut">
              <a:rPr lang="en-US" smtClean="0"/>
              <a:t>2/15/2021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1F4981-7B84-4435-9F02-01DCF6E7A2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208181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074562"/>
            <a:ext cx="6591985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3581400"/>
            <a:ext cx="659198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254465-3DF5-4F4F-BC69-887D1B4E07E5}" type="datetimeFigureOut">
              <a:rPr lang="en-US" smtClean="0"/>
              <a:t>2/15/2021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D81F4981-7B84-4435-9F02-01DCF6E7A2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963440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2416" y="2136706"/>
            <a:ext cx="3197531" cy="376739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7307" y="2136706"/>
            <a:ext cx="3197093" cy="376739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254465-3DF5-4F4F-BC69-887D1B4E07E5}" type="datetimeFigureOut">
              <a:rPr lang="en-US" smtClean="0"/>
              <a:t>2/15/2021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D81F4981-7B84-4435-9F02-01DCF6E7A2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100074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5352" y="2226626"/>
            <a:ext cx="287459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2415" y="2802888"/>
            <a:ext cx="3197532" cy="3105703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6154" y="2223398"/>
            <a:ext cx="28732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33715" y="2799660"/>
            <a:ext cx="3195680" cy="3105703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254465-3DF5-4F4F-BC69-887D1B4E07E5}" type="datetimeFigureOut">
              <a:rPr lang="en-US" smtClean="0"/>
              <a:t>2/15/2021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D81F4981-7B84-4435-9F02-01DCF6E7A2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880549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254465-3DF5-4F4F-BC69-887D1B4E07E5}" type="datetimeFigureOut">
              <a:rPr lang="en-US" smtClean="0"/>
              <a:t>2/15/2021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1F4981-7B84-4435-9F02-01DCF6E7A2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667505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254465-3DF5-4F4F-BC69-887D1B4E07E5}" type="datetimeFigureOut">
              <a:rPr lang="en-US" smtClean="0"/>
              <a:t>2/15/2021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1F4981-7B84-4435-9F02-01DCF6E7A2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815438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46088"/>
            <a:ext cx="2629584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3494" y="446089"/>
            <a:ext cx="3790906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1598613"/>
            <a:ext cx="2629584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254465-3DF5-4F4F-BC69-887D1B4E07E5}" type="datetimeFigureOut">
              <a:rPr lang="en-US" smtClean="0"/>
              <a:t>2/15/2021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1F4981-7B84-4435-9F02-01DCF6E7A2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67106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2/15/2021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25573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800600"/>
            <a:ext cx="6591985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2415" y="634965"/>
            <a:ext cx="6591985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367338"/>
            <a:ext cx="6591985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254465-3DF5-4F4F-BC69-887D1B4E07E5}" type="datetimeFigureOut">
              <a:rPr lang="en-US" smtClean="0"/>
              <a:t>2/15/2021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D81F4981-7B84-4435-9F02-01DCF6E7A2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955831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609600"/>
            <a:ext cx="6591985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254465-3DF5-4F4F-BC69-887D1B4E07E5}" type="datetimeFigureOut">
              <a:rPr lang="en-US" smtClean="0"/>
              <a:t>2/15/2021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D81F4981-7B84-4435-9F02-01DCF6E7A2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785585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15972" y="3505200"/>
            <a:ext cx="5653888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254465-3DF5-4F4F-BC69-887D1B4E07E5}" type="datetimeFigureOut">
              <a:rPr lang="en-US" smtClean="0"/>
              <a:t>2/15/2021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9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D81F4981-7B84-4435-9F02-01DCF6E7A2C0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03048752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438401"/>
            <a:ext cx="6591985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254465-3DF5-4F4F-BC69-887D1B4E07E5}" type="datetimeFigureOut">
              <a:rPr lang="en-US" smtClean="0"/>
              <a:t>2/15/2021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D81F4981-7B84-4435-9F02-01DCF6E7A2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3197457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688292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688292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254465-3DF5-4F4F-BC69-887D1B4E07E5}" type="datetimeFigureOut">
              <a:rPr lang="en-US" smtClean="0"/>
              <a:t>2/15/2021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D81F4981-7B84-4435-9F02-01DCF6E7A2C0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73625908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6" y="627407"/>
            <a:ext cx="6591984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591985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254465-3DF5-4F4F-BC69-887D1B4E07E5}" type="datetimeFigureOut">
              <a:rPr lang="en-US" smtClean="0"/>
              <a:t>2/15/2021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D81F4981-7B84-4435-9F02-01DCF6E7A2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573275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254465-3DF5-4F4F-BC69-887D1B4E07E5}" type="datetimeFigureOut">
              <a:rPr lang="en-US" smtClean="0"/>
              <a:t>2/15/2021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1F4981-7B84-4435-9F02-01DCF6E7A2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4152598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8535" y="627406"/>
            <a:ext cx="1656132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42416" y="627406"/>
            <a:ext cx="4716348" cy="52838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254465-3DF5-4F4F-BC69-887D1B4E07E5}" type="datetimeFigureOut">
              <a:rPr lang="en-US" smtClean="0"/>
              <a:t>2/15/2021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1F4981-7B84-4435-9F02-01DCF6E7A2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7928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2/15/2021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86272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2/15/2021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27192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2/15/2021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32742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2/15/2021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24539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2/15/2021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01229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2/15/2021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39111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2/15/2021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80664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17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6" Type="http://schemas.openxmlformats.org/officeDocument/2006/relationships/slideLayout" Target="../slideLayouts/slideLayout27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73E935-E74D-413C-B2D3-A5CAFE25187B}" type="datetimeFigureOut">
              <a:rPr lang="en-US" smtClean="0"/>
              <a:t>2/15/2021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966917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/>
          <p:cNvGrpSpPr/>
          <p:nvPr/>
        </p:nvGrpSpPr>
        <p:grpSpPr>
          <a:xfrm>
            <a:off x="1" y="228600"/>
            <a:ext cx="1981200" cy="6638628"/>
            <a:chOff x="2487613" y="285750"/>
            <a:chExt cx="2428875" cy="5654676"/>
          </a:xfrm>
        </p:grpSpPr>
        <p:sp>
          <p:nvSpPr>
            <p:cNvPr id="37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8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9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0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1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2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3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4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5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6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7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8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49" name="Group 48"/>
          <p:cNvGrpSpPr/>
          <p:nvPr/>
        </p:nvGrpSpPr>
        <p:grpSpPr>
          <a:xfrm>
            <a:off x="20421" y="285"/>
            <a:ext cx="1952272" cy="6852968"/>
            <a:chOff x="6627813" y="195717"/>
            <a:chExt cx="1952625" cy="5678034"/>
          </a:xfrm>
        </p:grpSpPr>
        <p:sp>
          <p:nvSpPr>
            <p:cNvPr id="50" name="Freeform 27"/>
            <p:cNvSpPr/>
            <p:nvPr/>
          </p:nvSpPr>
          <p:spPr bwMode="auto">
            <a:xfrm>
              <a:off x="6627813" y="195717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1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2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3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4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5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6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7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8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9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0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1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62" name="Rectangle 61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2133600"/>
            <a:ext cx="6591985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72400" y="6135089"/>
            <a:ext cx="766380" cy="3701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254465-3DF5-4F4F-BC69-887D1B4E07E5}" type="datetimeFigureOut">
              <a:rPr lang="en-US" smtClean="0"/>
              <a:t>2/15/2021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2415" y="6135809"/>
            <a:ext cx="57164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11228" y="787783"/>
            <a:ext cx="58497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81F4981-7B84-4435-9F02-01DCF6E7A2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06112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  <p:sldLayoutId id="2147483702" r:id="rId12"/>
    <p:sldLayoutId id="2147483703" r:id="rId13"/>
    <p:sldLayoutId id="2147483704" r:id="rId14"/>
    <p:sldLayoutId id="2147483705" r:id="rId15"/>
    <p:sldLayoutId id="214748370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8086639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025137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26A394-D0A9-4863-B114-A9796FF0E18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42416" y="715618"/>
            <a:ext cx="6600451" cy="3617844"/>
          </a:xfrm>
        </p:spPr>
        <p:txBody>
          <a:bodyPr>
            <a:normAutofit/>
          </a:bodyPr>
          <a:lstStyle/>
          <a:p>
            <a:r>
              <a:rPr lang="en-US" b="1" dirty="0">
                <a:latin typeface="+mn-lt"/>
              </a:rPr>
              <a:t>What Husbands Can Do to Help Their Wives Be Better Wives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1536C74-DBDF-4A2E-BC25-D10E6954ED9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3600" b="1" dirty="0">
                <a:solidFill>
                  <a:schemeClr val="tx1"/>
                </a:solidFill>
              </a:rPr>
              <a:t>1 Peter 3:7</a:t>
            </a:r>
          </a:p>
        </p:txBody>
      </p:sp>
    </p:spTree>
    <p:extLst>
      <p:ext uri="{BB962C8B-B14F-4D97-AF65-F5344CB8AC3E}">
        <p14:creationId xmlns:p14="http://schemas.microsoft.com/office/powerpoint/2010/main" val="40985259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D64C4B-B5BD-4ADF-929C-42CD6A7BB4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>
                <a:latin typeface="+mn-lt"/>
              </a:rPr>
              <a:t>1. Dwell with Them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EF8099-484A-44AA-8743-6980E193AC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b="1" dirty="0">
                <a:solidFill>
                  <a:schemeClr val="tx1"/>
                </a:solidFill>
              </a:rPr>
              <a:t>Live together. </a:t>
            </a:r>
          </a:p>
          <a:p>
            <a:pPr lvl="1"/>
            <a:r>
              <a:rPr lang="en-US" sz="3000" b="1" dirty="0">
                <a:solidFill>
                  <a:schemeClr val="tx1"/>
                </a:solidFill>
              </a:rPr>
              <a:t> 1 Cor. 7:5</a:t>
            </a:r>
          </a:p>
          <a:p>
            <a:r>
              <a:rPr lang="en-US" sz="3200" b="1" dirty="0">
                <a:solidFill>
                  <a:schemeClr val="tx1"/>
                </a:solidFill>
              </a:rPr>
              <a:t>Spend time together. </a:t>
            </a:r>
          </a:p>
        </p:txBody>
      </p:sp>
    </p:spTree>
    <p:extLst>
      <p:ext uri="{BB962C8B-B14F-4D97-AF65-F5344CB8AC3E}">
        <p14:creationId xmlns:p14="http://schemas.microsoft.com/office/powerpoint/2010/main" val="26128827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D64C4B-B5BD-4ADF-929C-42CD6A7BB4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>
                <a:latin typeface="+mn-lt"/>
              </a:rPr>
              <a:t>2. With Understanding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EF8099-484A-44AA-8743-6980E193AC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45201" y="1855305"/>
            <a:ext cx="6591985" cy="4505739"/>
          </a:xfrm>
        </p:spPr>
        <p:txBody>
          <a:bodyPr>
            <a:normAutofit/>
          </a:bodyPr>
          <a:lstStyle/>
          <a:p>
            <a:r>
              <a:rPr lang="en-US" sz="2800" b="1" dirty="0">
                <a:solidFill>
                  <a:schemeClr val="tx1"/>
                </a:solidFill>
              </a:rPr>
              <a:t>Understand the things that make her different from you. </a:t>
            </a:r>
          </a:p>
          <a:p>
            <a:pPr lvl="1"/>
            <a:r>
              <a:rPr lang="en-US" sz="2600" b="1" dirty="0">
                <a:solidFill>
                  <a:schemeClr val="tx1"/>
                </a:solidFill>
              </a:rPr>
              <a:t> Colossians 3:19</a:t>
            </a:r>
          </a:p>
          <a:p>
            <a:r>
              <a:rPr lang="en-US" sz="2800" b="1" dirty="0">
                <a:solidFill>
                  <a:schemeClr val="tx1"/>
                </a:solidFill>
              </a:rPr>
              <a:t>Understand her role as keeper of the home. </a:t>
            </a:r>
          </a:p>
          <a:p>
            <a:pPr lvl="1"/>
            <a:r>
              <a:rPr lang="en-US" sz="2600" b="1" dirty="0">
                <a:solidFill>
                  <a:schemeClr val="tx1"/>
                </a:solidFill>
              </a:rPr>
              <a:t> Titus 2:5</a:t>
            </a:r>
          </a:p>
          <a:p>
            <a:r>
              <a:rPr lang="en-US" sz="2800" b="1" dirty="0">
                <a:solidFill>
                  <a:schemeClr val="tx1"/>
                </a:solidFill>
              </a:rPr>
              <a:t>Understand the things that will help her be a “fruitful vine.” </a:t>
            </a:r>
          </a:p>
          <a:p>
            <a:pPr lvl="1"/>
            <a:r>
              <a:rPr lang="en-US" sz="2600" b="1" dirty="0">
                <a:solidFill>
                  <a:schemeClr val="tx1"/>
                </a:solidFill>
              </a:rPr>
              <a:t> Psalm 128:3</a:t>
            </a:r>
          </a:p>
        </p:txBody>
      </p:sp>
    </p:spTree>
    <p:extLst>
      <p:ext uri="{BB962C8B-B14F-4D97-AF65-F5344CB8AC3E}">
        <p14:creationId xmlns:p14="http://schemas.microsoft.com/office/powerpoint/2010/main" val="24856979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D64C4B-B5BD-4ADF-929C-42CD6A7BB4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45201" y="624110"/>
            <a:ext cx="6933756" cy="1280890"/>
          </a:xfrm>
        </p:spPr>
        <p:txBody>
          <a:bodyPr>
            <a:normAutofit/>
          </a:bodyPr>
          <a:lstStyle/>
          <a:p>
            <a:r>
              <a:rPr lang="en-US" sz="4000" b="1" dirty="0">
                <a:latin typeface="+mn-lt"/>
              </a:rPr>
              <a:t>3. Giving Honor to the Wife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EF8099-484A-44AA-8743-6980E193AC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b="1" dirty="0">
                <a:solidFill>
                  <a:schemeClr val="tx1"/>
                </a:solidFill>
              </a:rPr>
              <a:t>Be a man. </a:t>
            </a:r>
          </a:p>
          <a:p>
            <a:r>
              <a:rPr lang="en-US" sz="3200" b="1" dirty="0">
                <a:solidFill>
                  <a:schemeClr val="tx1"/>
                </a:solidFill>
              </a:rPr>
              <a:t>Be a leader. </a:t>
            </a:r>
          </a:p>
          <a:p>
            <a:pPr lvl="1"/>
            <a:r>
              <a:rPr lang="en-US" sz="2800" b="1" dirty="0">
                <a:solidFill>
                  <a:schemeClr val="tx1"/>
                </a:solidFill>
              </a:rPr>
              <a:t> Ephesians 5:22-24</a:t>
            </a:r>
          </a:p>
          <a:p>
            <a:r>
              <a:rPr lang="en-US" sz="3200" b="1" dirty="0">
                <a:solidFill>
                  <a:schemeClr val="tx1"/>
                </a:solidFill>
              </a:rPr>
              <a:t>Be a provider. </a:t>
            </a:r>
          </a:p>
          <a:p>
            <a:pPr lvl="1"/>
            <a:r>
              <a:rPr lang="en-US" sz="2800" b="1" dirty="0">
                <a:solidFill>
                  <a:schemeClr val="tx1"/>
                </a:solidFill>
              </a:rPr>
              <a:t> 1 Timothy 5:8</a:t>
            </a:r>
          </a:p>
        </p:txBody>
      </p:sp>
    </p:spTree>
    <p:extLst>
      <p:ext uri="{BB962C8B-B14F-4D97-AF65-F5344CB8AC3E}">
        <p14:creationId xmlns:p14="http://schemas.microsoft.com/office/powerpoint/2010/main" val="4142334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D64C4B-B5BD-4ADF-929C-42CD6A7BB4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>
                <a:latin typeface="+mn-lt"/>
              </a:rPr>
              <a:t>4. The Weaker Vessel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EF8099-484A-44AA-8743-6980E193AC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b="1" dirty="0">
                <a:solidFill>
                  <a:schemeClr val="tx1"/>
                </a:solidFill>
              </a:rPr>
              <a:t>Love her </a:t>
            </a:r>
            <a:r>
              <a:rPr lang="en-US" sz="2400" b="1" dirty="0">
                <a:solidFill>
                  <a:schemeClr val="tx1"/>
                </a:solidFill>
              </a:rPr>
              <a:t>–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400" b="1" dirty="0">
                <a:solidFill>
                  <a:schemeClr val="tx1"/>
                </a:solidFill>
              </a:rPr>
              <a:t>Eph. 5:25-29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</a:p>
          <a:p>
            <a:r>
              <a:rPr lang="en-US" sz="2800" b="1" dirty="0">
                <a:solidFill>
                  <a:schemeClr val="tx1"/>
                </a:solidFill>
              </a:rPr>
              <a:t>Be affectionate</a:t>
            </a:r>
          </a:p>
          <a:p>
            <a:r>
              <a:rPr lang="en-US" sz="2800" b="1" dirty="0">
                <a:solidFill>
                  <a:schemeClr val="tx1"/>
                </a:solidFill>
              </a:rPr>
              <a:t>Be kind and courteous </a:t>
            </a:r>
            <a:r>
              <a:rPr lang="en-US" sz="2400" b="1" dirty="0">
                <a:solidFill>
                  <a:schemeClr val="tx1"/>
                </a:solidFill>
              </a:rPr>
              <a:t>– Eph. 4:32</a:t>
            </a:r>
          </a:p>
          <a:p>
            <a:r>
              <a:rPr lang="en-US" sz="2800" b="1" dirty="0">
                <a:solidFill>
                  <a:schemeClr val="tx1"/>
                </a:solidFill>
              </a:rPr>
              <a:t>Be grateful</a:t>
            </a:r>
          </a:p>
          <a:p>
            <a:r>
              <a:rPr lang="en-US" sz="2800" b="1" dirty="0">
                <a:solidFill>
                  <a:schemeClr val="tx1"/>
                </a:solidFill>
              </a:rPr>
              <a:t>Praise her </a:t>
            </a:r>
            <a:r>
              <a:rPr lang="en-US" sz="2400" b="1" dirty="0">
                <a:solidFill>
                  <a:schemeClr val="tx1"/>
                </a:solidFill>
              </a:rPr>
              <a:t>– Prov. 31:28-31</a:t>
            </a:r>
            <a:endParaRPr lang="en-US" sz="28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180558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D64C4B-B5BD-4ADF-929C-42CD6A7BB4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>
                <a:latin typeface="+mn-lt"/>
              </a:rPr>
              <a:t>5. Being Heirs Together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EF8099-484A-44AA-8743-6980E193AC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19130" y="2133600"/>
            <a:ext cx="6215270" cy="377762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b="1" dirty="0">
                <a:solidFill>
                  <a:schemeClr val="tx1"/>
                </a:solidFill>
              </a:rPr>
              <a:t>“For this reason a man shall leave his father and mother and be joined to his wife, and the two shall become one flesh.” </a:t>
            </a:r>
            <a:br>
              <a:rPr lang="en-US" sz="1000" b="1" dirty="0">
                <a:solidFill>
                  <a:schemeClr val="tx1"/>
                </a:solidFill>
              </a:rPr>
            </a:br>
            <a:endParaRPr lang="en-US" sz="1000" b="1" dirty="0">
              <a:solidFill>
                <a:schemeClr val="tx1"/>
              </a:solidFill>
            </a:endParaRPr>
          </a:p>
          <a:p>
            <a:pPr marL="0" indent="0" algn="r">
              <a:buNone/>
            </a:pPr>
            <a:r>
              <a:rPr lang="en-US" sz="2800" b="1" dirty="0">
                <a:solidFill>
                  <a:schemeClr val="tx1"/>
                </a:solidFill>
              </a:rPr>
              <a:t>Ephesians 5:31 </a:t>
            </a:r>
          </a:p>
        </p:txBody>
      </p:sp>
    </p:spTree>
    <p:extLst>
      <p:ext uri="{BB962C8B-B14F-4D97-AF65-F5344CB8AC3E}">
        <p14:creationId xmlns:p14="http://schemas.microsoft.com/office/powerpoint/2010/main" val="5294247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D64C4B-B5BD-4ADF-929C-42CD6A7BB4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45201" y="624110"/>
            <a:ext cx="6867495" cy="1280890"/>
          </a:xfrm>
        </p:spPr>
        <p:txBody>
          <a:bodyPr>
            <a:normAutofit/>
          </a:bodyPr>
          <a:lstStyle/>
          <a:p>
            <a:r>
              <a:rPr lang="en-US" sz="4000" b="1" dirty="0">
                <a:latin typeface="+mn-lt"/>
              </a:rPr>
              <a:t>6. Prayers Be Not Hindered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EF8099-484A-44AA-8743-6980E193AC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b="1" dirty="0">
                <a:solidFill>
                  <a:schemeClr val="tx1"/>
                </a:solidFill>
              </a:rPr>
              <a:t>You are married to God’s daughter. </a:t>
            </a:r>
          </a:p>
          <a:p>
            <a:r>
              <a:rPr lang="en-US" sz="2800" b="1" dirty="0">
                <a:solidFill>
                  <a:schemeClr val="tx1"/>
                </a:solidFill>
              </a:rPr>
              <a:t>What kind of relationship do you think you will have with Him if you mistreat His daughter? </a:t>
            </a:r>
          </a:p>
        </p:txBody>
      </p:sp>
    </p:spTree>
    <p:extLst>
      <p:ext uri="{BB962C8B-B14F-4D97-AF65-F5344CB8AC3E}">
        <p14:creationId xmlns:p14="http://schemas.microsoft.com/office/powerpoint/2010/main" val="13206577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D64C4B-B5BD-4ADF-929C-42CD6A7BB4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45201" y="624110"/>
            <a:ext cx="6867495" cy="1280890"/>
          </a:xfrm>
        </p:spPr>
        <p:txBody>
          <a:bodyPr>
            <a:normAutofit fontScale="90000"/>
          </a:bodyPr>
          <a:lstStyle/>
          <a:p>
            <a:r>
              <a:rPr lang="en-US" sz="4000" b="1" dirty="0">
                <a:latin typeface="+mn-lt"/>
              </a:rPr>
              <a:t>How to help your wife be a better wife.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EF8099-484A-44AA-8743-6980E193AC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b="1" dirty="0">
                <a:solidFill>
                  <a:schemeClr val="tx1"/>
                </a:solidFill>
              </a:rPr>
              <a:t>Dwell with her</a:t>
            </a:r>
          </a:p>
          <a:p>
            <a:r>
              <a:rPr lang="en-US" sz="2800" b="1" dirty="0">
                <a:solidFill>
                  <a:schemeClr val="tx1"/>
                </a:solidFill>
              </a:rPr>
              <a:t>With understanding </a:t>
            </a:r>
          </a:p>
          <a:p>
            <a:r>
              <a:rPr lang="en-US" sz="2800" b="1" dirty="0">
                <a:solidFill>
                  <a:schemeClr val="tx1"/>
                </a:solidFill>
              </a:rPr>
              <a:t>Giving honor to your wife</a:t>
            </a:r>
          </a:p>
          <a:p>
            <a:r>
              <a:rPr lang="en-US" sz="2800" b="1" dirty="0">
                <a:solidFill>
                  <a:schemeClr val="tx1"/>
                </a:solidFill>
              </a:rPr>
              <a:t>As the weaker vessel</a:t>
            </a:r>
          </a:p>
          <a:p>
            <a:r>
              <a:rPr lang="en-US" sz="2800" b="1" dirty="0">
                <a:solidFill>
                  <a:schemeClr val="tx1"/>
                </a:solidFill>
              </a:rPr>
              <a:t>Be an heir together with her</a:t>
            </a:r>
          </a:p>
          <a:p>
            <a:r>
              <a:rPr lang="en-US" sz="2800" b="1" dirty="0">
                <a:solidFill>
                  <a:schemeClr val="tx1"/>
                </a:solidFill>
              </a:rPr>
              <a:t>That your prayers be not hindered</a:t>
            </a:r>
          </a:p>
          <a:p>
            <a:endParaRPr lang="en-US" sz="28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27340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flip dir="r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2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ppt/theme/theme2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253</TotalTime>
  <Words>233</Words>
  <Application>Microsoft Office PowerPoint</Application>
  <PresentationFormat>On-screen Show (4:3)</PresentationFormat>
  <Paragraphs>38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10</vt:i4>
      </vt:variant>
    </vt:vector>
  </HeadingPairs>
  <TitlesOfParts>
    <vt:vector size="17" baseType="lpstr">
      <vt:lpstr>Arial</vt:lpstr>
      <vt:lpstr>Calibri</vt:lpstr>
      <vt:lpstr>Calibri Light</vt:lpstr>
      <vt:lpstr>Century Gothic</vt:lpstr>
      <vt:lpstr>Wingdings 3</vt:lpstr>
      <vt:lpstr>2_Office Theme</vt:lpstr>
      <vt:lpstr>Wisp</vt:lpstr>
      <vt:lpstr>PowerPoint Presentation</vt:lpstr>
      <vt:lpstr>What Husbands Can Do to Help Their Wives Be Better Wives</vt:lpstr>
      <vt:lpstr>1. Dwell with Them</vt:lpstr>
      <vt:lpstr>2. With Understanding</vt:lpstr>
      <vt:lpstr>3. Giving Honor to the Wife</vt:lpstr>
      <vt:lpstr>4. The Weaker Vessel</vt:lpstr>
      <vt:lpstr>5. Being Heirs Together</vt:lpstr>
      <vt:lpstr>6. Prayers Be Not Hindered</vt:lpstr>
      <vt:lpstr>How to help your wife be a better wife. </vt:lpstr>
      <vt:lpstr>PowerPoint Presentation</vt:lpstr>
    </vt:vector>
  </TitlesOfParts>
  <Company>AQ2 Technologies, LLC.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Template</dc:title>
  <dc:creator>RJStevensMusic.com</dc:creator>
  <dc:description/>
  <cp:lastModifiedBy>Michael Hepner</cp:lastModifiedBy>
  <cp:revision>46</cp:revision>
  <dcterms:created xsi:type="dcterms:W3CDTF">2008-03-16T18:22:36Z</dcterms:created>
  <dcterms:modified xsi:type="dcterms:W3CDTF">2021-02-15T15:52:42Z</dcterms:modified>
</cp:coreProperties>
</file>