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76" r:id="rId2"/>
  </p:sldMasterIdLst>
  <p:notesMasterIdLst>
    <p:notesMasterId r:id="rId10"/>
  </p:notesMasterIdLst>
  <p:sldIdLst>
    <p:sldId id="259" r:id="rId3"/>
    <p:sldId id="256" r:id="rId4"/>
    <p:sldId id="537" r:id="rId5"/>
    <p:sldId id="538" r:id="rId6"/>
    <p:sldId id="539" r:id="rId7"/>
    <p:sldId id="257" r:id="rId8"/>
    <p:sldId id="54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46" d="100"/>
          <a:sy n="46" d="100"/>
        </p:scale>
        <p:origin x="28" y="9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BB7C1-ED51-4401-AC62-ADB53CE7AED9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C2FD5-5484-4930-8D1C-71D102179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8315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BB7C1-ED51-4401-AC62-ADB53CE7AED9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C2FD5-5484-4930-8D1C-71D102179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1388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BB7C1-ED51-4401-AC62-ADB53CE7AED9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C2FD5-5484-4930-8D1C-71D102179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3709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BB7C1-ED51-4401-AC62-ADB53CE7AED9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C2FD5-5484-4930-8D1C-71D102179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5322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BB7C1-ED51-4401-AC62-ADB53CE7AED9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C2FD5-5484-4930-8D1C-71D102179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6719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BB7C1-ED51-4401-AC62-ADB53CE7AED9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C2FD5-5484-4930-8D1C-71D102179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671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BB7C1-ED51-4401-AC62-ADB53CE7AED9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C2FD5-5484-4930-8D1C-71D102179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2811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BB7C1-ED51-4401-AC62-ADB53CE7AED9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C2FD5-5484-4930-8D1C-71D102179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671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BB7C1-ED51-4401-AC62-ADB53CE7AED9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C2FD5-5484-4930-8D1C-71D102179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5864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BB7C1-ED51-4401-AC62-ADB53CE7AED9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C2FD5-5484-4930-8D1C-71D102179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0088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BB7C1-ED51-4401-AC62-ADB53CE7AED9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C2FD5-5484-4930-8D1C-71D102179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952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BB7C1-ED51-4401-AC62-ADB53CE7AED9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C2FD5-5484-4930-8D1C-71D102179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720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3462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D1A98-7CFA-4BC5-BC5F-6ED7CC9399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4"/>
            <a:ext cx="7772400" cy="1263028"/>
          </a:xfrm>
        </p:spPr>
        <p:txBody>
          <a:bodyPr>
            <a:normAutofit/>
          </a:bodyPr>
          <a:lstStyle/>
          <a:p>
            <a:r>
              <a:rPr lang="en-US" sz="7200" dirty="0">
                <a:ln w="3175">
                  <a:solidFill>
                    <a:schemeClr val="tx1"/>
                  </a:solidFill>
                </a:ln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Now or Later</a:t>
            </a:r>
          </a:p>
        </p:txBody>
      </p:sp>
    </p:spTree>
    <p:extLst>
      <p:ext uri="{BB962C8B-B14F-4D97-AF65-F5344CB8AC3E}">
        <p14:creationId xmlns:p14="http://schemas.microsoft.com/office/powerpoint/2010/main" val="1615552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D1A98-7CFA-4BC5-BC5F-6ED7CC9399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4"/>
            <a:ext cx="7772400" cy="1263028"/>
          </a:xfrm>
        </p:spPr>
        <p:txBody>
          <a:bodyPr>
            <a:normAutofit/>
          </a:bodyPr>
          <a:lstStyle/>
          <a:p>
            <a:r>
              <a:rPr lang="en-US" sz="7200" dirty="0">
                <a:ln w="3175">
                  <a:solidFill>
                    <a:schemeClr val="tx1"/>
                  </a:solidFill>
                </a:ln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Now or Later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9D400D7-B476-4782-8F71-B48BA9A34181}"/>
              </a:ext>
            </a:extLst>
          </p:cNvPr>
          <p:cNvSpPr txBox="1"/>
          <p:nvPr/>
        </p:nvSpPr>
        <p:spPr>
          <a:xfrm>
            <a:off x="1066800" y="3061252"/>
            <a:ext cx="70104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“Now as he reasoned about righteousness, </a:t>
            </a:r>
            <a:b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self-control, and the judgment to come, Felix was afraid and answered, ‘Go away for now; when I have a convenient time I will call for you.’’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Acts 24:25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4034954"/>
      </p:ext>
    </p:extLst>
  </p:cSld>
  <p:clrMapOvr>
    <a:masterClrMapping/>
  </p:clrMapOvr>
  <p:transition spd="slow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D1A98-7CFA-4BC5-BC5F-6ED7CC9399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4"/>
            <a:ext cx="7772400" cy="1263028"/>
          </a:xfrm>
        </p:spPr>
        <p:txBody>
          <a:bodyPr>
            <a:normAutofit/>
          </a:bodyPr>
          <a:lstStyle/>
          <a:p>
            <a:r>
              <a:rPr lang="en-US" sz="7200" dirty="0">
                <a:ln w="3175">
                  <a:solidFill>
                    <a:schemeClr val="tx1"/>
                  </a:solidFill>
                </a:ln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Now or Later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9D400D7-B476-4782-8F71-B48BA9A34181}"/>
              </a:ext>
            </a:extLst>
          </p:cNvPr>
          <p:cNvSpPr txBox="1"/>
          <p:nvPr/>
        </p:nvSpPr>
        <p:spPr>
          <a:xfrm>
            <a:off x="1066800" y="3061252"/>
            <a:ext cx="7010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“Then Agrippa said to Paul, ‘You almost persuade me to become a Christian.’’’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Acts 26:28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5969417"/>
      </p:ext>
    </p:extLst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D1A98-7CFA-4BC5-BC5F-6ED7CC9399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4"/>
            <a:ext cx="7772400" cy="1263028"/>
          </a:xfrm>
        </p:spPr>
        <p:txBody>
          <a:bodyPr>
            <a:normAutofit/>
          </a:bodyPr>
          <a:lstStyle/>
          <a:p>
            <a:r>
              <a:rPr lang="en-US" sz="7200" dirty="0">
                <a:ln w="3175">
                  <a:solidFill>
                    <a:schemeClr val="tx1"/>
                  </a:solidFill>
                </a:ln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Now or Later</a:t>
            </a:r>
          </a:p>
        </p:txBody>
      </p:sp>
      <p:pic>
        <p:nvPicPr>
          <p:cNvPr id="1026" name="Picture 2" descr="See the source image">
            <a:extLst>
              <a:ext uri="{FF2B5EF4-FFF2-40B4-BE49-F238E27FC236}">
                <a16:creationId xmlns:a16="http://schemas.microsoft.com/office/drawing/2014/main" id="{680F4AA4-EE0B-4E3A-BF78-396D3B3324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9119" y="3165407"/>
            <a:ext cx="2857500" cy="207645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ee the source image">
            <a:extLst>
              <a:ext uri="{FF2B5EF4-FFF2-40B4-BE49-F238E27FC236}">
                <a16:creationId xmlns:a16="http://schemas.microsoft.com/office/drawing/2014/main" id="{B8F01B1B-B659-4AFC-9B2D-F61DF94389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541" y="3600037"/>
            <a:ext cx="3752850" cy="222885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5252841"/>
      </p:ext>
    </p:extLst>
  </p:cSld>
  <p:clrMapOvr>
    <a:masterClrMapping/>
  </p:clrMapOvr>
  <p:transition spd="slow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4B2DA-3B19-449E-9263-4D32C52D8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225135"/>
          </a:xfrm>
        </p:spPr>
        <p:txBody>
          <a:bodyPr>
            <a:normAutofit/>
          </a:bodyPr>
          <a:lstStyle/>
          <a:p>
            <a:pPr algn="ctr"/>
            <a:r>
              <a:rPr lang="en-US" sz="6600" dirty="0">
                <a:ln w="3175">
                  <a:solidFill>
                    <a:schemeClr val="tx1"/>
                  </a:solidFill>
                </a:ln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Now or Later</a:t>
            </a:r>
            <a:endParaRPr lang="en-US" sz="6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BB984-F3AA-4E39-B2D1-9D9A86A332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77009"/>
            <a:ext cx="7886700" cy="512859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Believe in Jesus</a:t>
            </a:r>
          </a:p>
          <a:p>
            <a:pPr marL="914400" lvl="2" indent="0">
              <a:buNone/>
            </a:pPr>
            <a:r>
              <a:rPr lang="en-US" sz="2800" b="1" dirty="0"/>
              <a:t>John 8:24; Matt. 25:31-33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Confess Christ</a:t>
            </a:r>
          </a:p>
          <a:p>
            <a:pPr marL="914400" lvl="2" indent="0">
              <a:buNone/>
            </a:pPr>
            <a:r>
              <a:rPr lang="en-US" sz="2800" b="1" dirty="0"/>
              <a:t>Phil. 2:5-11; Rom. 14:10-12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Be Baptized</a:t>
            </a:r>
          </a:p>
          <a:p>
            <a:pPr marL="914400" lvl="2" indent="0">
              <a:buNone/>
            </a:pPr>
            <a:r>
              <a:rPr lang="en-US" sz="2800" b="1" dirty="0"/>
              <a:t>Mark 16:16; Matt. 3:11-12; Rev. 20:14-15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Assemble with the Saints</a:t>
            </a:r>
          </a:p>
          <a:p>
            <a:pPr marL="914400" lvl="2" indent="0">
              <a:buNone/>
            </a:pPr>
            <a:r>
              <a:rPr lang="en-US" sz="2800" b="1" dirty="0"/>
              <a:t>Heb. 10:24-25; 2 Thess. 2:1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Be Judged</a:t>
            </a:r>
          </a:p>
          <a:p>
            <a:pPr marL="914400" lvl="2" indent="0">
              <a:buNone/>
            </a:pPr>
            <a:r>
              <a:rPr lang="en-US" sz="2800" b="1" dirty="0"/>
              <a:t>Heb. 9:27; John 12:48; 2 Cor. 13:5</a:t>
            </a:r>
          </a:p>
        </p:txBody>
      </p:sp>
    </p:spTree>
    <p:extLst>
      <p:ext uri="{BB962C8B-B14F-4D97-AF65-F5344CB8AC3E}">
        <p14:creationId xmlns:p14="http://schemas.microsoft.com/office/powerpoint/2010/main" val="26268112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8671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132</Words>
  <Application>Microsoft Office PowerPoint</Application>
  <PresentationFormat>On-screen Show (4:3)</PresentationFormat>
  <Paragraphs>19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2_Office Theme</vt:lpstr>
      <vt:lpstr>3_Office Theme</vt:lpstr>
      <vt:lpstr>PowerPoint Presentation</vt:lpstr>
      <vt:lpstr>Now or Later</vt:lpstr>
      <vt:lpstr>Now or Later</vt:lpstr>
      <vt:lpstr>Now or Later</vt:lpstr>
      <vt:lpstr>Now or Later</vt:lpstr>
      <vt:lpstr>Now or Later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41</cp:revision>
  <dcterms:created xsi:type="dcterms:W3CDTF">2008-03-16T18:22:36Z</dcterms:created>
  <dcterms:modified xsi:type="dcterms:W3CDTF">2021-01-25T14:01:49Z</dcterms:modified>
</cp:coreProperties>
</file>