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688" r:id="rId2"/>
  </p:sldMasterIdLst>
  <p:notesMasterIdLst>
    <p:notesMasterId r:id="rId7"/>
  </p:notesMasterIdLst>
  <p:sldIdLst>
    <p:sldId id="259" r:id="rId3"/>
    <p:sldId id="256" r:id="rId4"/>
    <p:sldId id="427" r:id="rId5"/>
    <p:sldId id="42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6" d="100"/>
          <a:sy n="46" d="100"/>
        </p:scale>
        <p:origin x="28" y="9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12/7/2020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31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42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302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611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882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748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0005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29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382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6264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399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604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2709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1326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458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2993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8762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2535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5019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0645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365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88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50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052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08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924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115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874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091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18E7865-3CDA-4A43-9976-676740EAE430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FD076F6-6349-4391-8505-0ADDAE3BAD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3832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2310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35946-433A-4F2A-A8AD-5D9B010E7B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8957" y="1964267"/>
            <a:ext cx="7199244" cy="2421464"/>
          </a:xfrm>
        </p:spPr>
        <p:txBody>
          <a:bodyPr>
            <a:normAutofit/>
          </a:bodyPr>
          <a:lstStyle/>
          <a:p>
            <a:r>
              <a:rPr lang="en-US" sz="4800" b="1" dirty="0">
                <a:latin typeface="+mn-lt"/>
              </a:rPr>
              <a:t>The Benefits of Suffering for Our Faith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EAF866-BA77-4E4D-94D8-112AD8DE82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3973" y="4451991"/>
            <a:ext cx="5714228" cy="1405467"/>
          </a:xfrm>
        </p:spPr>
        <p:txBody>
          <a:bodyPr>
            <a:normAutofit/>
          </a:bodyPr>
          <a:lstStyle/>
          <a:p>
            <a:r>
              <a:rPr lang="en-US" sz="3600" b="1" dirty="0"/>
              <a:t>2 Corinthians 1:3-7</a:t>
            </a:r>
          </a:p>
        </p:txBody>
      </p:sp>
    </p:spTree>
    <p:extLst>
      <p:ext uri="{BB962C8B-B14F-4D97-AF65-F5344CB8AC3E}">
        <p14:creationId xmlns:p14="http://schemas.microsoft.com/office/powerpoint/2010/main" val="3350945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4E48-BA01-4B9A-831D-E3D5D4413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1"/>
            <a:ext cx="8229600" cy="1532467"/>
          </a:xfrm>
        </p:spPr>
        <p:txBody>
          <a:bodyPr>
            <a:normAutofit/>
          </a:bodyPr>
          <a:lstStyle/>
          <a:p>
            <a:pPr algn="ctr"/>
            <a:r>
              <a:rPr lang="en-US" sz="3300" b="1" dirty="0">
                <a:latin typeface="+mn-lt"/>
              </a:rPr>
              <a:t>The Benefits of Suffering for Our Faith</a:t>
            </a:r>
            <a:br>
              <a:rPr lang="en-US" sz="3200" b="1" dirty="0">
                <a:latin typeface="+mn-lt"/>
              </a:rPr>
            </a:br>
            <a:br>
              <a:rPr lang="en-US" sz="800" b="1" dirty="0">
                <a:latin typeface="+mn-lt"/>
              </a:rPr>
            </a:br>
            <a:r>
              <a:rPr lang="en-US" sz="32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+mn-lt"/>
              </a:rPr>
              <a:t>2 Corinthians 1:3-7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A799F-420A-4D9B-A7B7-58B729BCBA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42069"/>
            <a:ext cx="7772400" cy="3927428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3200" b="1" dirty="0"/>
              <a:t>We Receive God’s Mercy and Comfort</a:t>
            </a:r>
          </a:p>
          <a:p>
            <a:pPr lvl="1"/>
            <a:r>
              <a:rPr lang="en-US" sz="2800" b="1" dirty="0"/>
              <a:t>v. 3; Ps. 86:1-7; Ps. 145:18-19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b="1" dirty="0"/>
              <a:t>We Are Equipped to Comfort Others</a:t>
            </a:r>
          </a:p>
          <a:p>
            <a:pPr lvl="1"/>
            <a:r>
              <a:rPr lang="en-US" sz="2800" b="1" dirty="0"/>
              <a:t>v. 4; Acts 4:36; Job 2:11-13; 16:2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200" b="1" dirty="0"/>
              <a:t>Our Endurance Encourages Faithfulness </a:t>
            </a:r>
            <a:br>
              <a:rPr lang="en-US" sz="3200" b="1" dirty="0"/>
            </a:br>
            <a:r>
              <a:rPr lang="en-US" sz="3200" b="1" dirty="0"/>
              <a:t>in Others -  </a:t>
            </a:r>
            <a:r>
              <a:rPr lang="en-US" sz="2800" b="1" dirty="0"/>
              <a:t>v. 6; 1 Pet. 5:9</a:t>
            </a:r>
          </a:p>
        </p:txBody>
      </p:sp>
    </p:spTree>
    <p:extLst>
      <p:ext uri="{BB962C8B-B14F-4D97-AF65-F5344CB8AC3E}">
        <p14:creationId xmlns:p14="http://schemas.microsoft.com/office/powerpoint/2010/main" val="1783873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1952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72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3_Office Theme</vt:lpstr>
      <vt:lpstr>Celestial</vt:lpstr>
      <vt:lpstr>PowerPoint Presentation</vt:lpstr>
      <vt:lpstr>The Benefits of Suffering for Our Faith</vt:lpstr>
      <vt:lpstr>The Benefits of Suffering for Our Faith  2 Corinthians 1:3-7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29</cp:revision>
  <dcterms:created xsi:type="dcterms:W3CDTF">2008-03-16T18:22:36Z</dcterms:created>
  <dcterms:modified xsi:type="dcterms:W3CDTF">2020-12-07T16:02:29Z</dcterms:modified>
</cp:coreProperties>
</file>