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688" r:id="rId2"/>
  </p:sldMasterIdLst>
  <p:notesMasterIdLst>
    <p:notesMasterId r:id="rId30"/>
  </p:notesMasterIdLst>
  <p:sldIdLst>
    <p:sldId id="673" r:id="rId3"/>
    <p:sldId id="256" r:id="rId4"/>
    <p:sldId id="260" r:id="rId5"/>
    <p:sldId id="295" r:id="rId6"/>
    <p:sldId id="298" r:id="rId7"/>
    <p:sldId id="303" r:id="rId8"/>
    <p:sldId id="304" r:id="rId9"/>
    <p:sldId id="305" r:id="rId10"/>
    <p:sldId id="300" r:id="rId11"/>
    <p:sldId id="310" r:id="rId12"/>
    <p:sldId id="306" r:id="rId13"/>
    <p:sldId id="307" r:id="rId14"/>
    <p:sldId id="308" r:id="rId15"/>
    <p:sldId id="309" r:id="rId16"/>
    <p:sldId id="301" r:id="rId17"/>
    <p:sldId id="311" r:id="rId18"/>
    <p:sldId id="312" r:id="rId19"/>
    <p:sldId id="313" r:id="rId20"/>
    <p:sldId id="302" r:id="rId21"/>
    <p:sldId id="314" r:id="rId22"/>
    <p:sldId id="315" r:id="rId23"/>
    <p:sldId id="299" r:id="rId24"/>
    <p:sldId id="316" r:id="rId25"/>
    <p:sldId id="317" r:id="rId26"/>
    <p:sldId id="318" r:id="rId27"/>
    <p:sldId id="275" r:id="rId28"/>
    <p:sldId id="67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613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2448807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4129728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651568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969268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19472131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CD9320-8400-4D1E-8580-977C52594B83}"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28060689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CD9320-8400-4D1E-8580-977C52594B83}"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323391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CD9320-8400-4D1E-8580-977C52594B83}" type="datetimeFigureOut">
              <a:rPr lang="en-US" smtClean="0"/>
              <a:t>11/23/2020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15172767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CD9320-8400-4D1E-8580-977C52594B83}" type="datetimeFigureOut">
              <a:rPr lang="en-US" smtClean="0"/>
              <a:t>11/23/2020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23128531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D9320-8400-4D1E-8580-977C52594B83}" type="datetimeFigureOut">
              <a:rPr lang="en-US" smtClean="0"/>
              <a:t>11/23/2020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1130170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CD9320-8400-4D1E-8580-977C52594B83}"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2041165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11694380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CD9320-8400-4D1E-8580-977C52594B83}"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8411591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40801988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D9320-8400-4D1E-8580-977C52594B83}"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796896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CD9320-8400-4D1E-8580-977C52594B83}"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1611126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CD9320-8400-4D1E-8580-977C52594B83}"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182383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CD9320-8400-4D1E-8580-977C52594B83}" type="datetimeFigureOut">
              <a:rPr lang="en-US" smtClean="0"/>
              <a:t>11/23/2020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324473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CD9320-8400-4D1E-8580-977C52594B83}" type="datetimeFigureOut">
              <a:rPr lang="en-US" smtClean="0"/>
              <a:t>11/23/2020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411690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D9320-8400-4D1E-8580-977C52594B83}" type="datetimeFigureOut">
              <a:rPr lang="en-US" smtClean="0"/>
              <a:t>11/23/2020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948051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CD9320-8400-4D1E-8580-977C52594B83}"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648681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CD9320-8400-4D1E-8580-977C52594B83}"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6EC4C-1628-415E-BC60-B6FEF1686766}" type="slidenum">
              <a:rPr lang="en-US" smtClean="0"/>
              <a:t>‹#›</a:t>
            </a:fld>
            <a:endParaRPr lang="en-US"/>
          </a:p>
        </p:txBody>
      </p:sp>
    </p:spTree>
    <p:extLst>
      <p:ext uri="{BB962C8B-B14F-4D97-AF65-F5344CB8AC3E}">
        <p14:creationId xmlns:p14="http://schemas.microsoft.com/office/powerpoint/2010/main" val="3497258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CD9320-8400-4D1E-8580-977C52594B83}" type="datetimeFigureOut">
              <a:rPr lang="en-US" smtClean="0"/>
              <a:t>11/23/2020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66EC4C-1628-415E-BC60-B6FEF1686766}" type="slidenum">
              <a:rPr lang="en-US" smtClean="0"/>
              <a:t>‹#›</a:t>
            </a:fld>
            <a:endParaRPr lang="en-US"/>
          </a:p>
        </p:txBody>
      </p:sp>
    </p:spTree>
    <p:extLst>
      <p:ext uri="{BB962C8B-B14F-4D97-AF65-F5344CB8AC3E}">
        <p14:creationId xmlns:p14="http://schemas.microsoft.com/office/powerpoint/2010/main" val="1168635527"/>
      </p:ext>
    </p:extLst>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CD9320-8400-4D1E-8580-977C52594B83}" type="datetimeFigureOut">
              <a:rPr lang="en-US" smtClean="0"/>
              <a:t>11/23/2020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66EC4C-1628-415E-BC60-B6FEF1686766}" type="slidenum">
              <a:rPr lang="en-US" smtClean="0"/>
              <a:t>‹#›</a:t>
            </a:fld>
            <a:endParaRPr lang="en-US"/>
          </a:p>
        </p:txBody>
      </p:sp>
    </p:spTree>
    <p:extLst>
      <p:ext uri="{BB962C8B-B14F-4D97-AF65-F5344CB8AC3E}">
        <p14:creationId xmlns:p14="http://schemas.microsoft.com/office/powerpoint/2010/main" val="1942913426"/>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1369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43AC593C-22EE-440E-BB73-78B96FFA49D3}"/>
              </a:ext>
            </a:extLst>
          </p:cNvPr>
          <p:cNvSpPr/>
          <p:nvPr/>
        </p:nvSpPr>
        <p:spPr>
          <a:xfrm>
            <a:off x="2133600" y="556591"/>
            <a:ext cx="675861" cy="675861"/>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“till we all come to the unity of the faith and of the knowledge of the Son of God, </a:t>
            </a:r>
            <a:br>
              <a:rPr lang="en-US" sz="3200" b="1" dirty="0"/>
            </a:br>
            <a:r>
              <a:rPr lang="en-US" sz="3200" b="1" dirty="0"/>
              <a:t>to a perfect man, to the measure of the stature of the fullness of Christ;” </a:t>
            </a:r>
          </a:p>
          <a:p>
            <a:pPr marL="0" indent="0">
              <a:buNone/>
            </a:pPr>
            <a:endParaRPr lang="en-US" sz="800" b="1" dirty="0"/>
          </a:p>
          <a:p>
            <a:pPr marL="0" indent="0">
              <a:buNone/>
            </a:pPr>
            <a:r>
              <a:rPr lang="en-US" sz="3200" b="1" dirty="0"/>
              <a:t>Ephesians 4:13</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7378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“till we all </a:t>
            </a:r>
            <a:r>
              <a:rPr lang="en-US" sz="3200" b="1" dirty="0">
                <a:highlight>
                  <a:srgbClr val="FFFF00"/>
                </a:highlight>
              </a:rPr>
              <a:t>come to the unity of the faith </a:t>
            </a:r>
            <a:r>
              <a:rPr lang="en-US" sz="3200" b="1" dirty="0"/>
              <a:t>and of the knowledge of the Son of God, </a:t>
            </a:r>
            <a:br>
              <a:rPr lang="en-US" sz="3200" b="1" dirty="0"/>
            </a:br>
            <a:r>
              <a:rPr lang="en-US" sz="3200" b="1" dirty="0"/>
              <a:t>to a perfect man, to the measure of the stature of the fullness of Christ;” </a:t>
            </a:r>
          </a:p>
          <a:p>
            <a:pPr marL="0" indent="0">
              <a:buNone/>
            </a:pPr>
            <a:endParaRPr lang="en-US" sz="800" b="1" dirty="0"/>
          </a:p>
          <a:p>
            <a:pPr marL="0" indent="0">
              <a:buNone/>
            </a:pPr>
            <a:r>
              <a:rPr lang="en-US" sz="3200" b="1" dirty="0"/>
              <a:t>Ephesians 4:13</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0152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“till we all come to the unity of the faith </a:t>
            </a:r>
            <a:r>
              <a:rPr lang="en-US" sz="3200" b="1" dirty="0">
                <a:highlight>
                  <a:srgbClr val="FFFF00"/>
                </a:highlight>
              </a:rPr>
              <a:t>and of the knowledge of the Son of God</a:t>
            </a:r>
            <a:r>
              <a:rPr lang="en-US" sz="3200" b="1" dirty="0"/>
              <a:t>, </a:t>
            </a:r>
            <a:br>
              <a:rPr lang="en-US" sz="3200" b="1" dirty="0"/>
            </a:br>
            <a:r>
              <a:rPr lang="en-US" sz="3200" b="1" dirty="0"/>
              <a:t>to a perfect man, to the measure of the stature of the fullness of Christ;” </a:t>
            </a:r>
          </a:p>
          <a:p>
            <a:pPr marL="0" indent="0">
              <a:buNone/>
            </a:pPr>
            <a:endParaRPr lang="en-US" sz="800" b="1" dirty="0"/>
          </a:p>
          <a:p>
            <a:pPr marL="0" indent="0">
              <a:buNone/>
            </a:pPr>
            <a:r>
              <a:rPr lang="en-US" sz="3200" b="1" dirty="0"/>
              <a:t>Ephesians 4:13</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3187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“till we all come to the unity of the faith and of the knowledge of the Son of God, </a:t>
            </a:r>
            <a:br>
              <a:rPr lang="en-US" sz="3200" b="1" dirty="0"/>
            </a:br>
            <a:r>
              <a:rPr lang="en-US" sz="3200" b="1" dirty="0">
                <a:highlight>
                  <a:srgbClr val="FFFF00"/>
                </a:highlight>
              </a:rPr>
              <a:t>to a perfect man</a:t>
            </a:r>
            <a:r>
              <a:rPr lang="en-US" sz="3200" b="1" dirty="0"/>
              <a:t>, to the measure of the stature of the fullness of Christ;” </a:t>
            </a:r>
          </a:p>
          <a:p>
            <a:pPr marL="0" indent="0">
              <a:buNone/>
            </a:pPr>
            <a:endParaRPr lang="en-US" sz="800" b="1" dirty="0"/>
          </a:p>
          <a:p>
            <a:pPr marL="0" indent="0">
              <a:buNone/>
            </a:pPr>
            <a:r>
              <a:rPr lang="en-US" sz="3200" b="1" dirty="0"/>
              <a:t>Ephesians 4:13</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1471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“till we all come to the unity of the faith and of the knowledge of the Son of God, </a:t>
            </a:r>
            <a:br>
              <a:rPr lang="en-US" sz="3200" b="1" dirty="0"/>
            </a:br>
            <a:r>
              <a:rPr lang="en-US" sz="3200" b="1" dirty="0"/>
              <a:t>to a perfect man, </a:t>
            </a:r>
            <a:r>
              <a:rPr lang="en-US" sz="3200" b="1" dirty="0">
                <a:highlight>
                  <a:srgbClr val="FFFF00"/>
                </a:highlight>
              </a:rPr>
              <a:t>to the measure of the stature of the fullness of Christ</a:t>
            </a:r>
            <a:r>
              <a:rPr lang="en-US" sz="3200" b="1" dirty="0"/>
              <a:t>;” </a:t>
            </a:r>
          </a:p>
          <a:p>
            <a:pPr marL="0" indent="0">
              <a:buNone/>
            </a:pPr>
            <a:endParaRPr lang="en-US" sz="800" b="1" dirty="0"/>
          </a:p>
          <a:p>
            <a:pPr marL="0" indent="0">
              <a:buNone/>
            </a:pPr>
            <a:r>
              <a:rPr lang="en-US" sz="3200" b="1" dirty="0"/>
              <a:t>Ephesians 4:13</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5841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“that we should no longer be children, tossed to and </a:t>
            </a:r>
            <a:r>
              <a:rPr lang="en-US" sz="3200" b="1" dirty="0" err="1"/>
              <a:t>fro</a:t>
            </a:r>
            <a:r>
              <a:rPr lang="en-US" sz="3200" b="1" dirty="0"/>
              <a:t> and carried about with every wind of doctrine, by the trickery of men, in the cunning craftiness of deceitful plotting,” </a:t>
            </a:r>
          </a:p>
          <a:p>
            <a:pPr marL="0" indent="0">
              <a:buNone/>
            </a:pPr>
            <a:endParaRPr lang="en-US" sz="800" b="1" dirty="0"/>
          </a:p>
          <a:p>
            <a:pPr marL="0" indent="0">
              <a:buNone/>
            </a:pPr>
            <a:r>
              <a:rPr lang="en-US" sz="3200" b="1" dirty="0"/>
              <a:t>Ephesians 4:14</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8813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“that we should </a:t>
            </a:r>
            <a:r>
              <a:rPr lang="en-US" sz="3200" b="1" dirty="0">
                <a:highlight>
                  <a:srgbClr val="FFFF00"/>
                </a:highlight>
              </a:rPr>
              <a:t>no longer be children</a:t>
            </a:r>
            <a:r>
              <a:rPr lang="en-US" sz="3200" b="1" dirty="0"/>
              <a:t>, tossed to and </a:t>
            </a:r>
            <a:r>
              <a:rPr lang="en-US" sz="3200" b="1" dirty="0" err="1"/>
              <a:t>fro</a:t>
            </a:r>
            <a:r>
              <a:rPr lang="en-US" sz="3200" b="1" dirty="0"/>
              <a:t> and carried about with every wind of doctrine, by the trickery of men, in the cunning craftiness of deceitful plotting,” </a:t>
            </a:r>
          </a:p>
          <a:p>
            <a:pPr marL="0" indent="0">
              <a:buNone/>
            </a:pPr>
            <a:endParaRPr lang="en-US" sz="800" b="1" dirty="0"/>
          </a:p>
          <a:p>
            <a:pPr marL="0" indent="0">
              <a:buNone/>
            </a:pPr>
            <a:r>
              <a:rPr lang="en-US" sz="3200" b="1" dirty="0"/>
              <a:t>Ephesians 4:14</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8959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“that we should no longer be children, </a:t>
            </a:r>
            <a:r>
              <a:rPr lang="en-US" sz="3200" b="1" dirty="0">
                <a:highlight>
                  <a:srgbClr val="FFFF00"/>
                </a:highlight>
              </a:rPr>
              <a:t>tossed to and </a:t>
            </a:r>
            <a:r>
              <a:rPr lang="en-US" sz="3200" b="1" dirty="0" err="1">
                <a:highlight>
                  <a:srgbClr val="FFFF00"/>
                </a:highlight>
              </a:rPr>
              <a:t>fro</a:t>
            </a:r>
            <a:r>
              <a:rPr lang="en-US" sz="3200" b="1" dirty="0">
                <a:highlight>
                  <a:srgbClr val="FFFF00"/>
                </a:highlight>
              </a:rPr>
              <a:t> and carried about with every wind of doctrine</a:t>
            </a:r>
            <a:r>
              <a:rPr lang="en-US" sz="3200" b="1" dirty="0"/>
              <a:t>, by the trickery of men, in the cunning craftiness of deceitful plotting,” </a:t>
            </a:r>
          </a:p>
          <a:p>
            <a:pPr marL="0" indent="0">
              <a:buNone/>
            </a:pPr>
            <a:endParaRPr lang="en-US" sz="800" b="1" dirty="0"/>
          </a:p>
          <a:p>
            <a:pPr marL="0" indent="0">
              <a:buNone/>
            </a:pPr>
            <a:r>
              <a:rPr lang="en-US" sz="3200" b="1" dirty="0"/>
              <a:t>Ephesians 4:14</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070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“that we should no longer be children, tossed to and </a:t>
            </a:r>
            <a:r>
              <a:rPr lang="en-US" sz="3200" b="1" dirty="0" err="1"/>
              <a:t>fro</a:t>
            </a:r>
            <a:r>
              <a:rPr lang="en-US" sz="3200" b="1" dirty="0"/>
              <a:t> and carried about with every wind of doctrine, </a:t>
            </a:r>
            <a:r>
              <a:rPr lang="en-US" sz="3200" b="1" dirty="0">
                <a:highlight>
                  <a:srgbClr val="FFFF00"/>
                </a:highlight>
              </a:rPr>
              <a:t>by the trickery of men, in the cunning craftiness of deceitful plotting</a:t>
            </a:r>
            <a:r>
              <a:rPr lang="en-US" sz="3200" b="1" dirty="0"/>
              <a:t>,” </a:t>
            </a:r>
          </a:p>
          <a:p>
            <a:pPr marL="0" indent="0">
              <a:buNone/>
            </a:pPr>
            <a:endParaRPr lang="en-US" sz="800" b="1" dirty="0"/>
          </a:p>
          <a:p>
            <a:pPr marL="0" indent="0">
              <a:buNone/>
            </a:pPr>
            <a:r>
              <a:rPr lang="en-US" sz="3200" b="1" dirty="0"/>
              <a:t>Ephesians 4:14</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7996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5" y="795129"/>
            <a:ext cx="6103455" cy="4003192"/>
          </a:xfrm>
        </p:spPr>
        <p:txBody>
          <a:bodyPr>
            <a:normAutofit/>
          </a:bodyPr>
          <a:lstStyle/>
          <a:p>
            <a:pPr marL="0" indent="0">
              <a:buNone/>
            </a:pPr>
            <a:r>
              <a:rPr lang="en-US" sz="3400" b="1" dirty="0"/>
              <a:t>“but, speaking the truth in love, may grow up in all things into Him who is the head - Christ - ” </a:t>
            </a:r>
          </a:p>
          <a:p>
            <a:pPr marL="0" indent="0">
              <a:buNone/>
            </a:pPr>
            <a:endParaRPr lang="en-US" sz="800" b="1" dirty="0"/>
          </a:p>
          <a:p>
            <a:pPr marL="0" indent="0">
              <a:buNone/>
            </a:pPr>
            <a:r>
              <a:rPr lang="en-US" sz="3200" b="1" dirty="0"/>
              <a:t>Ephesians 4:15</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6120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FBF23-D2B7-43FE-B458-951DF076E344}"/>
              </a:ext>
            </a:extLst>
          </p:cNvPr>
          <p:cNvSpPr>
            <a:spLocks noGrp="1"/>
          </p:cNvSpPr>
          <p:nvPr>
            <p:ph type="ctrTitle"/>
          </p:nvPr>
        </p:nvSpPr>
        <p:spPr>
          <a:xfrm>
            <a:off x="685800" y="1404729"/>
            <a:ext cx="7772400" cy="2105233"/>
          </a:xfrm>
        </p:spPr>
        <p:txBody>
          <a:bodyPr>
            <a:normAutofit/>
          </a:bodyPr>
          <a:lstStyle/>
          <a:p>
            <a:r>
              <a:rPr lang="en-US" sz="7200" b="1" i="1" dirty="0">
                <a:ln w="3175">
                  <a:solidFill>
                    <a:schemeClr val="tx1"/>
                  </a:solidFill>
                </a:ln>
                <a:solidFill>
                  <a:schemeClr val="bg1"/>
                </a:solidFill>
                <a:effectLst>
                  <a:outerShdw blurRad="50800" dist="38100" dir="2700000" algn="tl" rotWithShape="0">
                    <a:prstClr val="black">
                      <a:alpha val="40000"/>
                    </a:prstClr>
                  </a:outerShdw>
                </a:effectLst>
                <a:latin typeface="+mn-lt"/>
              </a:rPr>
              <a:t>Thankful for </a:t>
            </a:r>
            <a:br>
              <a:rPr lang="en-US" sz="7200" b="1" i="1" dirty="0">
                <a:ln w="3175">
                  <a:solidFill>
                    <a:schemeClr val="tx1"/>
                  </a:solidFill>
                </a:ln>
                <a:solidFill>
                  <a:schemeClr val="bg1"/>
                </a:solidFill>
                <a:effectLst>
                  <a:outerShdw blurRad="50800" dist="38100" dir="2700000" algn="tl" rotWithShape="0">
                    <a:prstClr val="black">
                      <a:alpha val="40000"/>
                    </a:prstClr>
                  </a:outerShdw>
                </a:effectLst>
                <a:latin typeface="+mn-lt"/>
              </a:rPr>
            </a:br>
            <a:r>
              <a:rPr lang="en-US" sz="7200" b="1" i="1" dirty="0">
                <a:ln w="3175">
                  <a:solidFill>
                    <a:schemeClr val="tx1"/>
                  </a:solidFill>
                </a:ln>
                <a:solidFill>
                  <a:schemeClr val="bg1"/>
                </a:solidFill>
                <a:effectLst>
                  <a:outerShdw blurRad="50800" dist="38100" dir="2700000" algn="tl" rotWithShape="0">
                    <a:prstClr val="black">
                      <a:alpha val="40000"/>
                    </a:prstClr>
                  </a:outerShdw>
                </a:effectLst>
                <a:latin typeface="+mn-lt"/>
              </a:rPr>
              <a:t>the Lord’s Church</a:t>
            </a:r>
          </a:p>
        </p:txBody>
      </p:sp>
      <p:sp>
        <p:nvSpPr>
          <p:cNvPr id="3" name="Subtitle 2">
            <a:extLst>
              <a:ext uri="{FF2B5EF4-FFF2-40B4-BE49-F238E27FC236}">
                <a16:creationId xmlns:a16="http://schemas.microsoft.com/office/drawing/2014/main" id="{C1957305-9C91-43D1-8E3C-A8E5A8AA75BB}"/>
              </a:ext>
            </a:extLst>
          </p:cNvPr>
          <p:cNvSpPr>
            <a:spLocks noGrp="1"/>
          </p:cNvSpPr>
          <p:nvPr>
            <p:ph type="subTitle" idx="1"/>
          </p:nvPr>
        </p:nvSpPr>
        <p:spPr>
          <a:xfrm>
            <a:off x="685800" y="342000"/>
            <a:ext cx="7772400" cy="691666"/>
          </a:xfrm>
        </p:spPr>
        <p:txBody>
          <a:bodyPr>
            <a:normAutofit/>
          </a:bodyPr>
          <a:lstStyle/>
          <a:p>
            <a:r>
              <a:rPr lang="en-US" sz="3600" b="1" dirty="0">
                <a:ln w="3175">
                  <a:solidFill>
                    <a:schemeClr val="tx1"/>
                  </a:solidFill>
                </a:ln>
                <a:solidFill>
                  <a:schemeClr val="bg1"/>
                </a:solidFill>
              </a:rPr>
              <a:t>Special Sermon Series</a:t>
            </a:r>
          </a:p>
        </p:txBody>
      </p:sp>
      <p:pic>
        <p:nvPicPr>
          <p:cNvPr id="1026" name="Picture 2" descr="our building">
            <a:extLst>
              <a:ext uri="{FF2B5EF4-FFF2-40B4-BE49-F238E27FC236}">
                <a16:creationId xmlns:a16="http://schemas.microsoft.com/office/drawing/2014/main" id="{AFC39FEB-2D7A-434B-84A7-D239F47A43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270" y="4432853"/>
            <a:ext cx="8905461" cy="2226365"/>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8015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5" y="795129"/>
            <a:ext cx="6103455" cy="4003192"/>
          </a:xfrm>
        </p:spPr>
        <p:txBody>
          <a:bodyPr>
            <a:normAutofit/>
          </a:bodyPr>
          <a:lstStyle/>
          <a:p>
            <a:pPr marL="0" indent="0">
              <a:buNone/>
            </a:pPr>
            <a:r>
              <a:rPr lang="en-US" sz="3400" b="1" dirty="0"/>
              <a:t>“but, </a:t>
            </a:r>
            <a:r>
              <a:rPr lang="en-US" sz="3400" b="1" dirty="0">
                <a:highlight>
                  <a:srgbClr val="FFFF00"/>
                </a:highlight>
              </a:rPr>
              <a:t>speaking the truth in love</a:t>
            </a:r>
            <a:r>
              <a:rPr lang="en-US" sz="3400" b="1" dirty="0"/>
              <a:t>, may grow up in all things into Him who is the head - Christ - ” </a:t>
            </a:r>
          </a:p>
          <a:p>
            <a:pPr marL="0" indent="0">
              <a:buNone/>
            </a:pPr>
            <a:endParaRPr lang="en-US" sz="800" b="1" dirty="0"/>
          </a:p>
          <a:p>
            <a:pPr marL="0" indent="0">
              <a:buNone/>
            </a:pPr>
            <a:r>
              <a:rPr lang="en-US" sz="3200" b="1" dirty="0"/>
              <a:t>Ephesians 4:15</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1912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5" y="795129"/>
            <a:ext cx="6103455" cy="4003192"/>
          </a:xfrm>
        </p:spPr>
        <p:txBody>
          <a:bodyPr>
            <a:normAutofit/>
          </a:bodyPr>
          <a:lstStyle/>
          <a:p>
            <a:pPr marL="0" indent="0">
              <a:buNone/>
            </a:pPr>
            <a:r>
              <a:rPr lang="en-US" sz="3400" b="1" dirty="0"/>
              <a:t>“but, speaking the truth in love, may </a:t>
            </a:r>
            <a:r>
              <a:rPr lang="en-US" sz="3400" b="1" dirty="0">
                <a:highlight>
                  <a:srgbClr val="FFFF00"/>
                </a:highlight>
              </a:rPr>
              <a:t>grow up in all things</a:t>
            </a:r>
            <a:r>
              <a:rPr lang="en-US" sz="3400" b="1" dirty="0"/>
              <a:t> into Him who is the head - Christ - ” </a:t>
            </a:r>
          </a:p>
          <a:p>
            <a:pPr marL="0" indent="0">
              <a:buNone/>
            </a:pPr>
            <a:endParaRPr lang="en-US" sz="800" b="1" dirty="0"/>
          </a:p>
          <a:p>
            <a:pPr marL="0" indent="0">
              <a:buNone/>
            </a:pPr>
            <a:r>
              <a:rPr lang="en-US" sz="3200" b="1" dirty="0"/>
              <a:t>Ephesians 4:15</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6979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“from whom the whole body, joined and knit together by what every joint supplies, according to the effective working by which every part does its share, causes growth of the body for the edifying of itself in love.” </a:t>
            </a:r>
          </a:p>
          <a:p>
            <a:pPr marL="0" indent="0">
              <a:buNone/>
            </a:pPr>
            <a:endParaRPr lang="en-US" sz="800" b="1" dirty="0"/>
          </a:p>
          <a:p>
            <a:pPr marL="0" indent="0">
              <a:buNone/>
            </a:pPr>
            <a:r>
              <a:rPr lang="en-US" sz="3200" b="1" dirty="0"/>
              <a:t>Ephesians 4:16</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4345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“from whom the whole body, </a:t>
            </a:r>
            <a:r>
              <a:rPr lang="en-US" sz="3200" b="1" dirty="0">
                <a:highlight>
                  <a:srgbClr val="FFFF00"/>
                </a:highlight>
              </a:rPr>
              <a:t>joined and knit together by what every joint supplies</a:t>
            </a:r>
            <a:r>
              <a:rPr lang="en-US" sz="3200" b="1" dirty="0"/>
              <a:t>, according to the effective working by which every part does its share, causes growth of the body for the edifying of itself in love.” </a:t>
            </a:r>
          </a:p>
          <a:p>
            <a:pPr marL="0" indent="0">
              <a:buNone/>
            </a:pPr>
            <a:endParaRPr lang="en-US" sz="800" b="1" dirty="0"/>
          </a:p>
          <a:p>
            <a:pPr marL="0" indent="0">
              <a:buNone/>
            </a:pPr>
            <a:r>
              <a:rPr lang="en-US" sz="3200" b="1" dirty="0"/>
              <a:t>Ephesians 4:16</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3076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“from whom the whole body, joined and knit together by what every joint supplies, </a:t>
            </a:r>
            <a:r>
              <a:rPr lang="en-US" sz="3200" b="1" dirty="0">
                <a:highlight>
                  <a:srgbClr val="FFFF00"/>
                </a:highlight>
              </a:rPr>
              <a:t>according to the effective working by which every part does its share</a:t>
            </a:r>
            <a:r>
              <a:rPr lang="en-US" sz="3200" b="1" dirty="0"/>
              <a:t>, causes growth of the body for the edifying of itself in love.” </a:t>
            </a:r>
          </a:p>
          <a:p>
            <a:pPr marL="0" indent="0">
              <a:buNone/>
            </a:pPr>
            <a:endParaRPr lang="en-US" sz="800" b="1" dirty="0"/>
          </a:p>
          <a:p>
            <a:pPr marL="0" indent="0">
              <a:buNone/>
            </a:pPr>
            <a:r>
              <a:rPr lang="en-US" sz="3200" b="1" dirty="0"/>
              <a:t>Ephesians 4:16</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0869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“from whom the whole body, joined and knit together by what every joint supplies, according to the effective working by which every part does its share, </a:t>
            </a:r>
            <a:r>
              <a:rPr lang="en-US" sz="3200" b="1" dirty="0">
                <a:highlight>
                  <a:srgbClr val="FFFF00"/>
                </a:highlight>
              </a:rPr>
              <a:t>causes growth of the body for the edifying of itself in love</a:t>
            </a:r>
            <a:r>
              <a:rPr lang="en-US" sz="3200" b="1" dirty="0"/>
              <a:t>.” </a:t>
            </a:r>
          </a:p>
          <a:p>
            <a:pPr marL="0" indent="0">
              <a:buNone/>
            </a:pPr>
            <a:endParaRPr lang="en-US" sz="800" b="1" dirty="0"/>
          </a:p>
          <a:p>
            <a:pPr marL="0" indent="0">
              <a:buNone/>
            </a:pPr>
            <a:r>
              <a:rPr lang="en-US" sz="3200" b="1" dirty="0"/>
              <a:t>Ephesians 4:16</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3316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FBF23-D2B7-43FE-B458-951DF076E344}"/>
              </a:ext>
            </a:extLst>
          </p:cNvPr>
          <p:cNvSpPr>
            <a:spLocks noGrp="1"/>
          </p:cNvSpPr>
          <p:nvPr>
            <p:ph type="title"/>
          </p:nvPr>
        </p:nvSpPr>
        <p:spPr>
          <a:xfrm>
            <a:off x="628650" y="351875"/>
            <a:ext cx="7886700" cy="1351030"/>
          </a:xfrm>
        </p:spPr>
        <p:txBody>
          <a:bodyPr>
            <a:normAutofit/>
          </a:bodyPr>
          <a:lstStyle/>
          <a:p>
            <a:pPr algn="ctr"/>
            <a:r>
              <a:rPr lang="en-US" b="1" i="1" dirty="0">
                <a:ln w="3175">
                  <a:solidFill>
                    <a:schemeClr val="tx1"/>
                  </a:solidFill>
                </a:ln>
                <a:solidFill>
                  <a:schemeClr val="bg1"/>
                </a:solidFill>
                <a:effectLst>
                  <a:outerShdw blurRad="50800" dist="38100" dir="2700000" algn="tl" rotWithShape="0">
                    <a:prstClr val="black">
                      <a:alpha val="40000"/>
                    </a:prstClr>
                  </a:outerShdw>
                </a:effectLst>
                <a:latin typeface="+mn-lt"/>
              </a:rPr>
              <a:t>Thankful for the Work </a:t>
            </a:r>
            <a:br>
              <a:rPr lang="en-US" b="1" i="1" dirty="0">
                <a:ln w="3175">
                  <a:solidFill>
                    <a:schemeClr val="tx1"/>
                  </a:solidFill>
                </a:ln>
                <a:solidFill>
                  <a:schemeClr val="bg1"/>
                </a:solidFill>
                <a:effectLst>
                  <a:outerShdw blurRad="50800" dist="38100" dir="2700000" algn="tl" rotWithShape="0">
                    <a:prstClr val="black">
                      <a:alpha val="40000"/>
                    </a:prstClr>
                  </a:outerShdw>
                </a:effectLst>
                <a:latin typeface="+mn-lt"/>
              </a:rPr>
            </a:br>
            <a:r>
              <a:rPr lang="en-US" b="1" i="1" dirty="0">
                <a:ln w="3175">
                  <a:solidFill>
                    <a:schemeClr val="tx1"/>
                  </a:solidFill>
                </a:ln>
                <a:solidFill>
                  <a:schemeClr val="bg1"/>
                </a:solidFill>
                <a:effectLst>
                  <a:outerShdw blurRad="50800" dist="38100" dir="2700000" algn="tl" rotWithShape="0">
                    <a:prstClr val="black">
                      <a:alpha val="40000"/>
                    </a:prstClr>
                  </a:outerShdw>
                </a:effectLst>
                <a:latin typeface="+mn-lt"/>
              </a:rPr>
              <a:t>Accomplished by the Church</a:t>
            </a:r>
          </a:p>
        </p:txBody>
      </p:sp>
      <p:sp>
        <p:nvSpPr>
          <p:cNvPr id="3" name="Subtitle 2">
            <a:extLst>
              <a:ext uri="{FF2B5EF4-FFF2-40B4-BE49-F238E27FC236}">
                <a16:creationId xmlns:a16="http://schemas.microsoft.com/office/drawing/2014/main" id="{C1957305-9C91-43D1-8E3C-A8E5A8AA75BB}"/>
              </a:ext>
            </a:extLst>
          </p:cNvPr>
          <p:cNvSpPr>
            <a:spLocks noGrp="1"/>
          </p:cNvSpPr>
          <p:nvPr>
            <p:ph idx="1"/>
          </p:nvPr>
        </p:nvSpPr>
        <p:spPr>
          <a:xfrm>
            <a:off x="509382" y="1948071"/>
            <a:ext cx="8091280" cy="2133598"/>
          </a:xfrm>
        </p:spPr>
        <p:txBody>
          <a:bodyPr>
            <a:normAutofit/>
          </a:bodyPr>
          <a:lstStyle/>
          <a:p>
            <a:r>
              <a:rPr lang="en-US" sz="3600" b="1" dirty="0">
                <a:ln w="3175">
                  <a:solidFill>
                    <a:schemeClr val="tx1"/>
                  </a:solidFill>
                </a:ln>
                <a:solidFill>
                  <a:schemeClr val="bg1"/>
                </a:solidFill>
              </a:rPr>
              <a:t>Equipping the Members,</a:t>
            </a:r>
            <a:endParaRPr lang="en-US" b="1" dirty="0">
              <a:ln w="3175">
                <a:solidFill>
                  <a:schemeClr val="tx1"/>
                </a:solidFill>
              </a:ln>
              <a:solidFill>
                <a:schemeClr val="bg1"/>
              </a:solidFill>
            </a:endParaRPr>
          </a:p>
          <a:p>
            <a:r>
              <a:rPr lang="en-US" sz="3600" b="1" dirty="0">
                <a:ln w="3175">
                  <a:solidFill>
                    <a:schemeClr val="tx1"/>
                  </a:solidFill>
                </a:ln>
                <a:solidFill>
                  <a:schemeClr val="bg1"/>
                </a:solidFill>
              </a:rPr>
              <a:t>To Work Together As Servants,</a:t>
            </a:r>
          </a:p>
          <a:p>
            <a:r>
              <a:rPr lang="en-US" sz="3600" b="1" dirty="0">
                <a:ln w="3175">
                  <a:solidFill>
                    <a:schemeClr val="tx1"/>
                  </a:solidFill>
                </a:ln>
                <a:solidFill>
                  <a:schemeClr val="bg1"/>
                </a:solidFill>
              </a:rPr>
              <a:t>For the Growth of the Church!</a:t>
            </a:r>
          </a:p>
        </p:txBody>
      </p:sp>
      <p:pic>
        <p:nvPicPr>
          <p:cNvPr id="1026" name="Picture 2" descr="our building">
            <a:extLst>
              <a:ext uri="{FF2B5EF4-FFF2-40B4-BE49-F238E27FC236}">
                <a16:creationId xmlns:a16="http://schemas.microsoft.com/office/drawing/2014/main" id="{AFC39FEB-2D7A-434B-84A7-D239F47A43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270" y="4432853"/>
            <a:ext cx="8905461" cy="2226365"/>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88836"/>
      </p:ext>
    </p:extLst>
  </p:cSld>
  <p:clrMapOvr>
    <a:masterClrMapping/>
  </p:clrMapOvr>
  <p:transition spd="slow">
    <p:wheel spokes="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1822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FBF23-D2B7-43FE-B458-951DF076E344}"/>
              </a:ext>
            </a:extLst>
          </p:cNvPr>
          <p:cNvSpPr>
            <a:spLocks noGrp="1"/>
          </p:cNvSpPr>
          <p:nvPr>
            <p:ph type="ctrTitle"/>
          </p:nvPr>
        </p:nvSpPr>
        <p:spPr>
          <a:xfrm>
            <a:off x="685800" y="463826"/>
            <a:ext cx="7772400" cy="2438398"/>
          </a:xfrm>
        </p:spPr>
        <p:txBody>
          <a:bodyPr>
            <a:noAutofit/>
          </a:bodyPr>
          <a:lstStyle/>
          <a:p>
            <a:r>
              <a:rPr lang="en-US" sz="5400" b="1" i="1" dirty="0">
                <a:ln w="3175">
                  <a:solidFill>
                    <a:schemeClr val="tx1"/>
                  </a:solidFill>
                </a:ln>
                <a:solidFill>
                  <a:schemeClr val="bg1"/>
                </a:solidFill>
                <a:effectLst>
                  <a:outerShdw blurRad="50800" dist="38100" dir="2700000" algn="tl" rotWithShape="0">
                    <a:prstClr val="black">
                      <a:alpha val="40000"/>
                    </a:prstClr>
                  </a:outerShdw>
                </a:effectLst>
                <a:latin typeface="+mn-lt"/>
              </a:rPr>
              <a:t>Thankful for the </a:t>
            </a:r>
            <a:br>
              <a:rPr lang="en-US" sz="5400" b="1" i="1" dirty="0">
                <a:ln w="3175">
                  <a:solidFill>
                    <a:schemeClr val="tx1"/>
                  </a:solidFill>
                </a:ln>
                <a:solidFill>
                  <a:schemeClr val="bg1"/>
                </a:solidFill>
                <a:effectLst>
                  <a:outerShdw blurRad="50800" dist="38100" dir="2700000" algn="tl" rotWithShape="0">
                    <a:prstClr val="black">
                      <a:alpha val="40000"/>
                    </a:prstClr>
                  </a:outerShdw>
                </a:effectLst>
                <a:latin typeface="+mn-lt"/>
              </a:rPr>
            </a:br>
            <a:r>
              <a:rPr lang="en-US" sz="5400" b="1" i="1" dirty="0">
                <a:ln w="3175">
                  <a:solidFill>
                    <a:schemeClr val="tx1"/>
                  </a:solidFill>
                </a:ln>
                <a:solidFill>
                  <a:schemeClr val="bg1"/>
                </a:solidFill>
                <a:effectLst>
                  <a:outerShdw blurRad="50800" dist="38100" dir="2700000" algn="tl" rotWithShape="0">
                    <a:prstClr val="black">
                      <a:alpha val="40000"/>
                    </a:prstClr>
                  </a:outerShdw>
                </a:effectLst>
                <a:latin typeface="+mn-lt"/>
              </a:rPr>
              <a:t>Work Accomplished </a:t>
            </a:r>
            <a:br>
              <a:rPr lang="en-US" sz="5400" b="1" i="1" dirty="0">
                <a:ln w="3175">
                  <a:solidFill>
                    <a:schemeClr val="tx1"/>
                  </a:solidFill>
                </a:ln>
                <a:solidFill>
                  <a:schemeClr val="bg1"/>
                </a:solidFill>
                <a:effectLst>
                  <a:outerShdw blurRad="50800" dist="38100" dir="2700000" algn="tl" rotWithShape="0">
                    <a:prstClr val="black">
                      <a:alpha val="40000"/>
                    </a:prstClr>
                  </a:outerShdw>
                </a:effectLst>
                <a:latin typeface="+mn-lt"/>
              </a:rPr>
            </a:br>
            <a:r>
              <a:rPr lang="en-US" sz="5400" b="1" i="1" dirty="0">
                <a:ln w="3175">
                  <a:solidFill>
                    <a:schemeClr val="tx1"/>
                  </a:solidFill>
                </a:ln>
                <a:solidFill>
                  <a:schemeClr val="bg1"/>
                </a:solidFill>
                <a:effectLst>
                  <a:outerShdw blurRad="50800" dist="38100" dir="2700000" algn="tl" rotWithShape="0">
                    <a:prstClr val="black">
                      <a:alpha val="40000"/>
                    </a:prstClr>
                  </a:outerShdw>
                </a:effectLst>
                <a:latin typeface="+mn-lt"/>
              </a:rPr>
              <a:t>by the Church</a:t>
            </a:r>
          </a:p>
        </p:txBody>
      </p:sp>
      <p:pic>
        <p:nvPicPr>
          <p:cNvPr id="1026" name="Picture 2" descr="our building">
            <a:extLst>
              <a:ext uri="{FF2B5EF4-FFF2-40B4-BE49-F238E27FC236}">
                <a16:creationId xmlns:a16="http://schemas.microsoft.com/office/drawing/2014/main" id="{AFC39FEB-2D7A-434B-84A7-D239F47A43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269" y="4432853"/>
            <a:ext cx="8905461" cy="2226365"/>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5" name="Subtitle 4">
            <a:extLst>
              <a:ext uri="{FF2B5EF4-FFF2-40B4-BE49-F238E27FC236}">
                <a16:creationId xmlns:a16="http://schemas.microsoft.com/office/drawing/2014/main" id="{42E0CFED-93A6-4484-A950-B958C63BB993}"/>
              </a:ext>
            </a:extLst>
          </p:cNvPr>
          <p:cNvSpPr>
            <a:spLocks noGrp="1"/>
          </p:cNvSpPr>
          <p:nvPr>
            <p:ph type="subTitle" idx="1"/>
          </p:nvPr>
        </p:nvSpPr>
        <p:spPr>
          <a:xfrm>
            <a:off x="1669773" y="3087757"/>
            <a:ext cx="5834269" cy="689111"/>
          </a:xfrm>
        </p:spPr>
        <p:txBody>
          <a:bodyPr>
            <a:normAutofit/>
          </a:bodyPr>
          <a:lstStyle/>
          <a:p>
            <a:r>
              <a:rPr lang="en-US" sz="3200" b="1" dirty="0">
                <a:solidFill>
                  <a:schemeClr val="bg1"/>
                </a:solidFill>
              </a:rPr>
              <a:t>Ephesians 4:12-16</a:t>
            </a:r>
            <a:endParaRPr lang="en-US" sz="3000" b="1" dirty="0">
              <a:solidFill>
                <a:schemeClr val="bg1"/>
              </a:solidFill>
            </a:endParaRPr>
          </a:p>
        </p:txBody>
      </p:sp>
    </p:spTree>
    <p:extLst>
      <p:ext uri="{BB962C8B-B14F-4D97-AF65-F5344CB8AC3E}">
        <p14:creationId xmlns:p14="http://schemas.microsoft.com/office/powerpoint/2010/main" val="6282976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795129"/>
            <a:ext cx="7455176" cy="5830264"/>
          </a:xfrm>
        </p:spPr>
        <p:txBody>
          <a:bodyPr>
            <a:normAutofit/>
          </a:bodyPr>
          <a:lstStyle/>
          <a:p>
            <a:pPr marL="0" indent="0">
              <a:buNone/>
            </a:pPr>
            <a:r>
              <a:rPr lang="en-US" sz="3200" b="1" dirty="0"/>
              <a:t>“And He Himself gave some to be apostles, some prophets, some evangelists, and some pastors and teachers,” </a:t>
            </a:r>
          </a:p>
          <a:p>
            <a:pPr marL="0" indent="0">
              <a:buNone/>
            </a:pPr>
            <a:endParaRPr lang="en-US" sz="800" b="1" dirty="0"/>
          </a:p>
          <a:p>
            <a:pPr marL="0" indent="0">
              <a:buNone/>
            </a:pPr>
            <a:r>
              <a:rPr lang="en-US" sz="3200" b="1" dirty="0"/>
              <a:t>Ephesians 4:11</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4219608"/>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5" y="795129"/>
            <a:ext cx="7610885" cy="4293706"/>
          </a:xfrm>
        </p:spPr>
        <p:txBody>
          <a:bodyPr>
            <a:normAutofit/>
          </a:bodyPr>
          <a:lstStyle/>
          <a:p>
            <a:pPr marL="0" indent="0">
              <a:buNone/>
            </a:pPr>
            <a:r>
              <a:rPr lang="en-US" sz="3400" b="1" dirty="0"/>
              <a:t>“for the equipping of the saints </a:t>
            </a:r>
            <a:br>
              <a:rPr lang="en-US" sz="3400" b="1" dirty="0"/>
            </a:br>
            <a:r>
              <a:rPr lang="en-US" sz="3400" b="1" dirty="0"/>
              <a:t>for the work of ministry, </a:t>
            </a:r>
            <a:br>
              <a:rPr lang="en-US" sz="3400" b="1" dirty="0"/>
            </a:br>
            <a:r>
              <a:rPr lang="en-US" sz="3400" b="1" dirty="0"/>
              <a:t>for the edifying of the body of Christ,” </a:t>
            </a:r>
          </a:p>
          <a:p>
            <a:pPr marL="0" indent="0">
              <a:buNone/>
            </a:pPr>
            <a:endParaRPr lang="en-US" sz="800" b="1" dirty="0"/>
          </a:p>
          <a:p>
            <a:pPr marL="0" indent="0">
              <a:buNone/>
            </a:pPr>
            <a:r>
              <a:rPr lang="en-US" sz="3200" b="1" dirty="0"/>
              <a:t>Ephesians 4:12</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3440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5" y="795129"/>
            <a:ext cx="7610885" cy="4293706"/>
          </a:xfrm>
        </p:spPr>
        <p:txBody>
          <a:bodyPr>
            <a:normAutofit/>
          </a:bodyPr>
          <a:lstStyle/>
          <a:p>
            <a:pPr marL="0" indent="0">
              <a:buNone/>
            </a:pPr>
            <a:r>
              <a:rPr lang="en-US" sz="3400" b="1" dirty="0"/>
              <a:t>“</a:t>
            </a:r>
            <a:r>
              <a:rPr lang="en-US" sz="3400" b="1" dirty="0">
                <a:highlight>
                  <a:srgbClr val="FFFF00"/>
                </a:highlight>
              </a:rPr>
              <a:t>for the equipping of the saints </a:t>
            </a:r>
            <a:br>
              <a:rPr lang="en-US" sz="3400" b="1" dirty="0"/>
            </a:br>
            <a:r>
              <a:rPr lang="en-US" sz="3400" b="1" dirty="0"/>
              <a:t>for the work of ministry, </a:t>
            </a:r>
            <a:br>
              <a:rPr lang="en-US" sz="3400" b="1" dirty="0"/>
            </a:br>
            <a:r>
              <a:rPr lang="en-US" sz="3400" b="1" dirty="0"/>
              <a:t>for the edifying of the body of Christ,” </a:t>
            </a:r>
          </a:p>
          <a:p>
            <a:pPr marL="0" indent="0">
              <a:buNone/>
            </a:pPr>
            <a:endParaRPr lang="en-US" sz="800" b="1" dirty="0"/>
          </a:p>
          <a:p>
            <a:pPr marL="0" indent="0">
              <a:buNone/>
            </a:pPr>
            <a:r>
              <a:rPr lang="en-US" sz="3200" b="1" dirty="0"/>
              <a:t>Ephesians 4:12</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5795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5" y="795129"/>
            <a:ext cx="7610885" cy="4293706"/>
          </a:xfrm>
        </p:spPr>
        <p:txBody>
          <a:bodyPr>
            <a:normAutofit/>
          </a:bodyPr>
          <a:lstStyle/>
          <a:p>
            <a:pPr marL="0" indent="0">
              <a:buNone/>
            </a:pPr>
            <a:r>
              <a:rPr lang="en-US" sz="3400" b="1" dirty="0"/>
              <a:t>“for the equipping of the saints </a:t>
            </a:r>
            <a:br>
              <a:rPr lang="en-US" sz="3400" b="1" dirty="0"/>
            </a:br>
            <a:r>
              <a:rPr lang="en-US" sz="3400" b="1" dirty="0">
                <a:highlight>
                  <a:srgbClr val="FFFF00"/>
                </a:highlight>
              </a:rPr>
              <a:t>for the work of ministry</a:t>
            </a:r>
            <a:r>
              <a:rPr lang="en-US" sz="3400" b="1" dirty="0"/>
              <a:t>, </a:t>
            </a:r>
            <a:br>
              <a:rPr lang="en-US" sz="3400" b="1" dirty="0"/>
            </a:br>
            <a:r>
              <a:rPr lang="en-US" sz="3400" b="1" dirty="0"/>
              <a:t>for the edifying of the body of Christ,” </a:t>
            </a:r>
          </a:p>
          <a:p>
            <a:pPr marL="0" indent="0">
              <a:buNone/>
            </a:pPr>
            <a:endParaRPr lang="en-US" sz="800" b="1" dirty="0"/>
          </a:p>
          <a:p>
            <a:pPr marL="0" indent="0">
              <a:buNone/>
            </a:pPr>
            <a:r>
              <a:rPr lang="en-US" sz="3200" b="1" dirty="0"/>
              <a:t>Ephesians 4:12</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390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5" y="795129"/>
            <a:ext cx="7610885" cy="4293706"/>
          </a:xfrm>
        </p:spPr>
        <p:txBody>
          <a:bodyPr>
            <a:normAutofit/>
          </a:bodyPr>
          <a:lstStyle/>
          <a:p>
            <a:pPr marL="0" indent="0">
              <a:buNone/>
            </a:pPr>
            <a:r>
              <a:rPr lang="en-US" sz="3400" b="1" dirty="0"/>
              <a:t>“for the equipping of the saints </a:t>
            </a:r>
            <a:br>
              <a:rPr lang="en-US" sz="3400" b="1" dirty="0"/>
            </a:br>
            <a:r>
              <a:rPr lang="en-US" sz="3400" b="1" dirty="0"/>
              <a:t>for the work of ministry, </a:t>
            </a:r>
            <a:br>
              <a:rPr lang="en-US" sz="3400" b="1" dirty="0"/>
            </a:br>
            <a:r>
              <a:rPr lang="en-US" sz="3400" b="1" dirty="0">
                <a:highlight>
                  <a:srgbClr val="FFFF00"/>
                </a:highlight>
              </a:rPr>
              <a:t>for the edifying of the body of Christ</a:t>
            </a:r>
            <a:r>
              <a:rPr lang="en-US" sz="3400" b="1" dirty="0"/>
              <a:t>,” </a:t>
            </a:r>
          </a:p>
          <a:p>
            <a:pPr marL="0" indent="0">
              <a:buNone/>
            </a:pPr>
            <a:endParaRPr lang="en-US" sz="800" b="1" dirty="0"/>
          </a:p>
          <a:p>
            <a:pPr marL="0" indent="0">
              <a:buNone/>
            </a:pPr>
            <a:r>
              <a:rPr lang="en-US" sz="3200" b="1" dirty="0"/>
              <a:t>Ephesians 4:12</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085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A7B0A-102C-4849-BFD9-8B7BE06F61C6}"/>
              </a:ext>
            </a:extLst>
          </p:cNvPr>
          <p:cNvSpPr>
            <a:spLocks noGrp="1"/>
          </p:cNvSpPr>
          <p:nvPr>
            <p:ph idx="1"/>
          </p:nvPr>
        </p:nvSpPr>
        <p:spPr>
          <a:xfrm>
            <a:off x="853936" y="662609"/>
            <a:ext cx="7455176" cy="5830264"/>
          </a:xfrm>
        </p:spPr>
        <p:txBody>
          <a:bodyPr>
            <a:normAutofit/>
          </a:bodyPr>
          <a:lstStyle/>
          <a:p>
            <a:pPr marL="0" indent="0">
              <a:buNone/>
            </a:pPr>
            <a:r>
              <a:rPr lang="en-US" sz="3200" b="1" dirty="0"/>
              <a:t>“till we all come to the unity of the faith and of the knowledge of the Son of God, </a:t>
            </a:r>
            <a:br>
              <a:rPr lang="en-US" sz="3200" b="1" dirty="0"/>
            </a:br>
            <a:r>
              <a:rPr lang="en-US" sz="3200" b="1" dirty="0"/>
              <a:t>to a perfect man, to the measure of the stature of the fullness of Christ;” </a:t>
            </a:r>
          </a:p>
          <a:p>
            <a:pPr marL="0" indent="0">
              <a:buNone/>
            </a:pPr>
            <a:endParaRPr lang="en-US" sz="800" b="1" dirty="0"/>
          </a:p>
          <a:p>
            <a:pPr marL="0" indent="0">
              <a:buNone/>
            </a:pPr>
            <a:r>
              <a:rPr lang="en-US" sz="3200" b="1" dirty="0"/>
              <a:t>Ephesians 4:13</a:t>
            </a:r>
          </a:p>
        </p:txBody>
      </p:sp>
      <p:pic>
        <p:nvPicPr>
          <p:cNvPr id="5" name="Picture 2" descr="Download Free png Open bible PNG - DLPNG.com - DLPNG.com">
            <a:extLst>
              <a:ext uri="{FF2B5EF4-FFF2-40B4-BE49-F238E27FC236}">
                <a16:creationId xmlns:a16="http://schemas.microsoft.com/office/drawing/2014/main" id="{463D83D8-F0CF-4076-BE7D-FED256F9C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8751" y="4798321"/>
            <a:ext cx="2836070" cy="1694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3039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834</Words>
  <Application>Microsoft Office PowerPoint</Application>
  <PresentationFormat>On-screen Show (4:3)</PresentationFormat>
  <Paragraphs>74</Paragraphs>
  <Slides>27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27</vt:i4>
      </vt:variant>
    </vt:vector>
  </HeadingPairs>
  <TitlesOfParts>
    <vt:vector size="32" baseType="lpstr">
      <vt:lpstr>Arial</vt:lpstr>
      <vt:lpstr>Calibri</vt:lpstr>
      <vt:lpstr>Calibri Light</vt:lpstr>
      <vt:lpstr>3_Office Theme</vt:lpstr>
      <vt:lpstr>4_Office Theme</vt:lpstr>
      <vt:lpstr>PowerPoint Presentation</vt:lpstr>
      <vt:lpstr>Thankful for  the Lord’s Church</vt:lpstr>
      <vt:lpstr>Thankful for the  Work Accomplished  by the Church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Thankful for the Work  Accomplished by the Church</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27</cp:revision>
  <dcterms:created xsi:type="dcterms:W3CDTF">2008-03-16T18:22:36Z</dcterms:created>
  <dcterms:modified xsi:type="dcterms:W3CDTF">2020-11-23T15:16:37Z</dcterms:modified>
</cp:coreProperties>
</file>