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  <p:sldMasterId id="2147483688" r:id="rId2"/>
  </p:sldMasterIdLst>
  <p:notesMasterIdLst>
    <p:notesMasterId r:id="rId21"/>
  </p:notesMasterIdLst>
  <p:sldIdLst>
    <p:sldId id="571" r:id="rId3"/>
    <p:sldId id="606" r:id="rId4"/>
    <p:sldId id="260" r:id="rId5"/>
    <p:sldId id="607" r:id="rId6"/>
    <p:sldId id="608" r:id="rId7"/>
    <p:sldId id="282" r:id="rId8"/>
    <p:sldId id="283" r:id="rId9"/>
    <p:sldId id="609" r:id="rId10"/>
    <p:sldId id="610" r:id="rId11"/>
    <p:sldId id="284" r:id="rId12"/>
    <p:sldId id="611" r:id="rId13"/>
    <p:sldId id="285" r:id="rId14"/>
    <p:sldId id="286" r:id="rId15"/>
    <p:sldId id="287" r:id="rId16"/>
    <p:sldId id="288" r:id="rId17"/>
    <p:sldId id="289" r:id="rId18"/>
    <p:sldId id="275" r:id="rId19"/>
    <p:sldId id="582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46" d="100"/>
          <a:sy n="46" d="100"/>
        </p:scale>
        <p:origin x="28" y="9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11/9/2020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D9320-8400-4D1E-8580-977C52594B83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6EC4C-1628-415E-BC60-B6FEF1686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086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D9320-8400-4D1E-8580-977C52594B83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6EC4C-1628-415E-BC60-B6FEF1686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161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D9320-8400-4D1E-8580-977C52594B83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6EC4C-1628-415E-BC60-B6FEF1686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1959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D9320-8400-4D1E-8580-977C52594B83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6EC4C-1628-415E-BC60-B6FEF1686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6604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D9320-8400-4D1E-8580-977C52594B83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6EC4C-1628-415E-BC60-B6FEF1686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1027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D9320-8400-4D1E-8580-977C52594B83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6EC4C-1628-415E-BC60-B6FEF1686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5743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D9320-8400-4D1E-8580-977C52594B83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6EC4C-1628-415E-BC60-B6FEF1686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5451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D9320-8400-4D1E-8580-977C52594B83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6EC4C-1628-415E-BC60-B6FEF1686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6528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D9320-8400-4D1E-8580-977C52594B83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6EC4C-1628-415E-BC60-B6FEF1686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2056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D9320-8400-4D1E-8580-977C52594B83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6EC4C-1628-415E-BC60-B6FEF1686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0093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D9320-8400-4D1E-8580-977C52594B83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6EC4C-1628-415E-BC60-B6FEF1686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746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D9320-8400-4D1E-8580-977C52594B83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6EC4C-1628-415E-BC60-B6FEF1686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76445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D9320-8400-4D1E-8580-977C52594B83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6EC4C-1628-415E-BC60-B6FEF1686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87793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D9320-8400-4D1E-8580-977C52594B83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6EC4C-1628-415E-BC60-B6FEF1686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4007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D9320-8400-4D1E-8580-977C52594B83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6EC4C-1628-415E-BC60-B6FEF1686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939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D9320-8400-4D1E-8580-977C52594B83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6EC4C-1628-415E-BC60-B6FEF1686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435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D9320-8400-4D1E-8580-977C52594B83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6EC4C-1628-415E-BC60-B6FEF1686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695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D9320-8400-4D1E-8580-977C52594B83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6EC4C-1628-415E-BC60-B6FEF1686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434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D9320-8400-4D1E-8580-977C52594B83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6EC4C-1628-415E-BC60-B6FEF1686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173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D9320-8400-4D1E-8580-977C52594B83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6EC4C-1628-415E-BC60-B6FEF1686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746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D9320-8400-4D1E-8580-977C52594B83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6EC4C-1628-415E-BC60-B6FEF1686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2973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D9320-8400-4D1E-8580-977C52594B83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6EC4C-1628-415E-BC60-B6FEF1686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620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CD9320-8400-4D1E-8580-977C52594B83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66EC4C-1628-415E-BC60-B6FEF1686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81918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CD9320-8400-4D1E-8580-977C52594B83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66EC4C-1628-415E-BC60-B6FEF1686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348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317778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2E98C-81C0-435D-86FD-2586343570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158874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Attitudes That Maintain Unity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DA7B0A-102C-4849-BFD9-8B7BE06F61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3936" y="2001077"/>
            <a:ext cx="7455176" cy="41758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/>
              <a:t>With all lowliness and gentleness, with longsuffering, </a:t>
            </a:r>
            <a:br>
              <a:rPr lang="en-US" sz="3600" b="1" dirty="0"/>
            </a:br>
            <a:r>
              <a:rPr lang="en-US" sz="3600" b="1" dirty="0"/>
              <a:t>bearing with one another in love.</a:t>
            </a:r>
          </a:p>
          <a:p>
            <a:pPr marL="0" indent="0" algn="r">
              <a:buNone/>
            </a:pPr>
            <a:r>
              <a:rPr lang="en-US" sz="3600" b="1" dirty="0"/>
              <a:t>Ephesians 4:2</a:t>
            </a:r>
          </a:p>
        </p:txBody>
      </p:sp>
      <p:pic>
        <p:nvPicPr>
          <p:cNvPr id="1026" name="Picture 2" descr="Download Free png Open bible PNG - DLPNG.com - DLPNG.com">
            <a:extLst>
              <a:ext uri="{FF2B5EF4-FFF2-40B4-BE49-F238E27FC236}">
                <a16:creationId xmlns:a16="http://schemas.microsoft.com/office/drawing/2014/main" id="{ECF46004-6C1C-4C0B-92D9-0197078E7D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7069" y="4202112"/>
            <a:ext cx="3810000" cy="2276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356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2E98C-81C0-435D-86FD-2586343570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158874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Attitudes That Maintain Unity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DA7B0A-102C-4849-BFD9-8B7BE06F61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3936" y="2001077"/>
            <a:ext cx="7455176" cy="41758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/>
              <a:t>With all </a:t>
            </a:r>
            <a:r>
              <a:rPr lang="en-US" sz="3600" b="1" dirty="0">
                <a:highlight>
                  <a:srgbClr val="FFFF00"/>
                </a:highlight>
              </a:rPr>
              <a:t>lowliness</a:t>
            </a:r>
            <a:r>
              <a:rPr lang="en-US" sz="3600" b="1" dirty="0"/>
              <a:t> and gentleness, with longsuffering, </a:t>
            </a:r>
            <a:br>
              <a:rPr lang="en-US" sz="3600" b="1" dirty="0"/>
            </a:br>
            <a:r>
              <a:rPr lang="en-US" sz="3600" b="1" dirty="0"/>
              <a:t>bearing with one another in love.</a:t>
            </a:r>
          </a:p>
          <a:p>
            <a:pPr marL="0" indent="0" algn="r">
              <a:buNone/>
            </a:pPr>
            <a:r>
              <a:rPr lang="en-US" sz="3600" b="1" dirty="0"/>
              <a:t>Ephesians 4:2</a:t>
            </a:r>
          </a:p>
        </p:txBody>
      </p:sp>
      <p:pic>
        <p:nvPicPr>
          <p:cNvPr id="1026" name="Picture 2" descr="Download Free png Open bible PNG - DLPNG.com - DLPNG.com">
            <a:extLst>
              <a:ext uri="{FF2B5EF4-FFF2-40B4-BE49-F238E27FC236}">
                <a16:creationId xmlns:a16="http://schemas.microsoft.com/office/drawing/2014/main" id="{ECF46004-6C1C-4C0B-92D9-0197078E7D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7069" y="4202112"/>
            <a:ext cx="3810000" cy="2276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2842518"/>
      </p:ext>
    </p:extLst>
  </p:cSld>
  <p:clrMapOvr>
    <a:masterClrMapping/>
  </p:clrMapOvr>
  <p:transition spd="slow">
    <p:wipe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2E98C-81C0-435D-86FD-2586343570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158874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Attitudes That Maintain Unity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DA7B0A-102C-4849-BFD9-8B7BE06F61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3936" y="2001077"/>
            <a:ext cx="7455176" cy="41758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/>
              <a:t>With all lowliness and </a:t>
            </a:r>
            <a:r>
              <a:rPr lang="en-US" sz="3600" b="1" dirty="0">
                <a:highlight>
                  <a:srgbClr val="FFFF00"/>
                </a:highlight>
              </a:rPr>
              <a:t>gentleness</a:t>
            </a:r>
            <a:r>
              <a:rPr lang="en-US" sz="3600" b="1" dirty="0"/>
              <a:t>, with longsuffering, </a:t>
            </a:r>
            <a:br>
              <a:rPr lang="en-US" sz="3600" b="1" dirty="0"/>
            </a:br>
            <a:r>
              <a:rPr lang="en-US" sz="3600" b="1" dirty="0"/>
              <a:t>bearing with one another in love.</a:t>
            </a:r>
          </a:p>
          <a:p>
            <a:pPr marL="0" indent="0" algn="r">
              <a:buNone/>
            </a:pPr>
            <a:r>
              <a:rPr lang="en-US" sz="3600" b="1" dirty="0"/>
              <a:t>Ephesians 4:2</a:t>
            </a:r>
          </a:p>
        </p:txBody>
      </p:sp>
      <p:pic>
        <p:nvPicPr>
          <p:cNvPr id="1026" name="Picture 2" descr="Download Free png Open bible PNG - DLPNG.com - DLPNG.com">
            <a:extLst>
              <a:ext uri="{FF2B5EF4-FFF2-40B4-BE49-F238E27FC236}">
                <a16:creationId xmlns:a16="http://schemas.microsoft.com/office/drawing/2014/main" id="{ECF46004-6C1C-4C0B-92D9-0197078E7D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7069" y="4202112"/>
            <a:ext cx="3810000" cy="2276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6149317"/>
      </p:ext>
    </p:extLst>
  </p:cSld>
  <p:clrMapOvr>
    <a:masterClrMapping/>
  </p:clrMapOvr>
  <p:transition spd="slow">
    <p:wipe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2E98C-81C0-435D-86FD-2586343570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158874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Attitudes That Maintain Unity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DA7B0A-102C-4849-BFD9-8B7BE06F61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3936" y="2001077"/>
            <a:ext cx="7455176" cy="41758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/>
              <a:t>With all lowliness and gentleness, with </a:t>
            </a:r>
            <a:r>
              <a:rPr lang="en-US" sz="3600" b="1" dirty="0">
                <a:highlight>
                  <a:srgbClr val="FFFF00"/>
                </a:highlight>
              </a:rPr>
              <a:t>longsuffering</a:t>
            </a:r>
            <a:r>
              <a:rPr lang="en-US" sz="3600" b="1" dirty="0"/>
              <a:t>, </a:t>
            </a:r>
            <a:br>
              <a:rPr lang="en-US" sz="3600" b="1" dirty="0"/>
            </a:br>
            <a:r>
              <a:rPr lang="en-US" sz="3600" b="1" dirty="0"/>
              <a:t>bearing with one another in love.</a:t>
            </a:r>
          </a:p>
          <a:p>
            <a:pPr marL="0" indent="0" algn="r">
              <a:buNone/>
            </a:pPr>
            <a:r>
              <a:rPr lang="en-US" sz="3600" b="1" dirty="0"/>
              <a:t>Ephesians 4:2</a:t>
            </a:r>
          </a:p>
        </p:txBody>
      </p:sp>
      <p:pic>
        <p:nvPicPr>
          <p:cNvPr id="1026" name="Picture 2" descr="Download Free png Open bible PNG - DLPNG.com - DLPNG.com">
            <a:extLst>
              <a:ext uri="{FF2B5EF4-FFF2-40B4-BE49-F238E27FC236}">
                <a16:creationId xmlns:a16="http://schemas.microsoft.com/office/drawing/2014/main" id="{ECF46004-6C1C-4C0B-92D9-0197078E7D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7069" y="4202112"/>
            <a:ext cx="3810000" cy="2276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79658366"/>
      </p:ext>
    </p:extLst>
  </p:cSld>
  <p:clrMapOvr>
    <a:masterClrMapping/>
  </p:clrMapOvr>
  <p:transition spd="slow">
    <p:wipe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2E98C-81C0-435D-86FD-2586343570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158874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Attitudes That Maintain Unity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DA7B0A-102C-4849-BFD9-8B7BE06F61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3936" y="2001077"/>
            <a:ext cx="7455176" cy="41758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/>
              <a:t>With all lowliness and gentleness, with longsuffering, </a:t>
            </a:r>
            <a:br>
              <a:rPr lang="en-US" sz="3600" b="1" dirty="0"/>
            </a:br>
            <a:r>
              <a:rPr lang="en-US" sz="3600" b="1" dirty="0">
                <a:highlight>
                  <a:srgbClr val="FFFF00"/>
                </a:highlight>
              </a:rPr>
              <a:t>bearing with one another</a:t>
            </a:r>
            <a:r>
              <a:rPr lang="en-US" sz="3600" b="1" dirty="0"/>
              <a:t> in love.</a:t>
            </a:r>
          </a:p>
          <a:p>
            <a:pPr marL="0" indent="0" algn="r">
              <a:buNone/>
            </a:pPr>
            <a:r>
              <a:rPr lang="en-US" sz="3600" b="1" dirty="0"/>
              <a:t>Ephesians 4:2</a:t>
            </a:r>
          </a:p>
        </p:txBody>
      </p:sp>
      <p:pic>
        <p:nvPicPr>
          <p:cNvPr id="1026" name="Picture 2" descr="Download Free png Open bible PNG - DLPNG.com - DLPNG.com">
            <a:extLst>
              <a:ext uri="{FF2B5EF4-FFF2-40B4-BE49-F238E27FC236}">
                <a16:creationId xmlns:a16="http://schemas.microsoft.com/office/drawing/2014/main" id="{ECF46004-6C1C-4C0B-92D9-0197078E7D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7069" y="4202112"/>
            <a:ext cx="3810000" cy="2276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6915574"/>
      </p:ext>
    </p:extLst>
  </p:cSld>
  <p:clrMapOvr>
    <a:masterClrMapping/>
  </p:clrMapOvr>
  <p:transition spd="slow">
    <p:wipe dir="r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2E98C-81C0-435D-86FD-2586343570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158874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Attitudes That Maintain Unity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DA7B0A-102C-4849-BFD9-8B7BE06F61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3936" y="2001077"/>
            <a:ext cx="7455176" cy="41758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/>
              <a:t>With all lowliness and gentleness, with longsuffering, </a:t>
            </a:r>
            <a:br>
              <a:rPr lang="en-US" sz="3600" b="1" dirty="0"/>
            </a:br>
            <a:r>
              <a:rPr lang="en-US" sz="3600" b="1" dirty="0">
                <a:highlight>
                  <a:srgbClr val="FFFF00"/>
                </a:highlight>
              </a:rPr>
              <a:t>bearing with one another in love</a:t>
            </a:r>
            <a:r>
              <a:rPr lang="en-US" sz="3600" b="1" dirty="0"/>
              <a:t>.</a:t>
            </a:r>
          </a:p>
          <a:p>
            <a:pPr marL="0" indent="0" algn="r">
              <a:buNone/>
            </a:pPr>
            <a:r>
              <a:rPr lang="en-US" sz="3600" b="1" dirty="0"/>
              <a:t>Ephesians 4:2</a:t>
            </a:r>
          </a:p>
        </p:txBody>
      </p:sp>
      <p:pic>
        <p:nvPicPr>
          <p:cNvPr id="1026" name="Picture 2" descr="Download Free png Open bible PNG - DLPNG.com - DLPNG.com">
            <a:extLst>
              <a:ext uri="{FF2B5EF4-FFF2-40B4-BE49-F238E27FC236}">
                <a16:creationId xmlns:a16="http://schemas.microsoft.com/office/drawing/2014/main" id="{ECF46004-6C1C-4C0B-92D9-0197078E7D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7069" y="4202112"/>
            <a:ext cx="3810000" cy="2276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3175706"/>
      </p:ext>
    </p:extLst>
  </p:cSld>
  <p:clrMapOvr>
    <a:masterClrMapping/>
  </p:clrMapOvr>
  <p:transition spd="slow">
    <p:wipe dir="r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2E98C-81C0-435D-86FD-2586343570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158874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Attitudes That Maintain Unity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A7F19E78-8C27-42DE-B012-ADC7C405149D}"/>
              </a:ext>
            </a:extLst>
          </p:cNvPr>
          <p:cNvSpPr/>
          <p:nvPr/>
        </p:nvSpPr>
        <p:spPr>
          <a:xfrm>
            <a:off x="1855304" y="1908313"/>
            <a:ext cx="702365" cy="689113"/>
          </a:xfrm>
          <a:prstGeom prst="ellipse">
            <a:avLst/>
          </a:prstGeom>
          <a:solidFill>
            <a:srgbClr val="FFFF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DA7B0A-102C-4849-BFD9-8B7BE06F61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3936" y="2001077"/>
            <a:ext cx="7455176" cy="41758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/>
              <a:t>With all lowliness and gentleness, with longsuffering, </a:t>
            </a:r>
            <a:br>
              <a:rPr lang="en-US" sz="3600" b="1" dirty="0"/>
            </a:br>
            <a:r>
              <a:rPr lang="en-US" sz="3600" b="1" dirty="0"/>
              <a:t>bearing with one another in love.</a:t>
            </a:r>
          </a:p>
          <a:p>
            <a:pPr marL="0" indent="0" algn="r">
              <a:buNone/>
            </a:pPr>
            <a:r>
              <a:rPr lang="en-US" sz="3600" b="1" dirty="0"/>
              <a:t>Ephesians 4:2</a:t>
            </a:r>
          </a:p>
        </p:txBody>
      </p:sp>
      <p:pic>
        <p:nvPicPr>
          <p:cNvPr id="1026" name="Picture 2" descr="Download Free png Open bible PNG - DLPNG.com - DLPNG.com">
            <a:extLst>
              <a:ext uri="{FF2B5EF4-FFF2-40B4-BE49-F238E27FC236}">
                <a16:creationId xmlns:a16="http://schemas.microsoft.com/office/drawing/2014/main" id="{ECF46004-6C1C-4C0B-92D9-0197078E7D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7069" y="4202112"/>
            <a:ext cx="3810000" cy="2276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2685710"/>
      </p:ext>
    </p:extLst>
  </p:cSld>
  <p:clrMapOvr>
    <a:masterClrMapping/>
  </p:clrMapOvr>
  <p:transition spd="slow">
    <p:wipe dir="r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40000"/>
                <a:lumOff val="60000"/>
              </a:schemeClr>
            </a:gs>
            <a:gs pos="46000">
              <a:schemeClr val="accent1">
                <a:lumMod val="95000"/>
                <a:lumOff val="5000"/>
              </a:schemeClr>
            </a:gs>
            <a:gs pos="100000">
              <a:schemeClr val="accent1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3FBF23-D2B7-43FE-B458-951DF076E3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51875"/>
            <a:ext cx="7886700" cy="1351030"/>
          </a:xfrm>
        </p:spPr>
        <p:txBody>
          <a:bodyPr>
            <a:normAutofit/>
          </a:bodyPr>
          <a:lstStyle/>
          <a:p>
            <a:pPr algn="ctr"/>
            <a:r>
              <a:rPr lang="en-US" b="1" i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</a:rPr>
              <a:t>Thankful for the Unity in the Local Church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1957305-9C91-43D1-8E3C-A8E5A8AA75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9382" y="2067339"/>
            <a:ext cx="8091280" cy="2014332"/>
          </a:xfrm>
        </p:spPr>
        <p:txBody>
          <a:bodyPr>
            <a:normAutofit/>
          </a:bodyPr>
          <a:lstStyle/>
          <a:p>
            <a:r>
              <a:rPr lang="en-US" sz="3600" b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God has made it possible!</a:t>
            </a:r>
          </a:p>
          <a:p>
            <a:r>
              <a:rPr lang="en-US" sz="3600" b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God has established the way!!</a:t>
            </a:r>
          </a:p>
          <a:p>
            <a:r>
              <a:rPr lang="en-US" sz="3600" b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God allows me to participate!!!</a:t>
            </a:r>
          </a:p>
        </p:txBody>
      </p:sp>
      <p:pic>
        <p:nvPicPr>
          <p:cNvPr id="1026" name="Picture 2" descr="our building">
            <a:extLst>
              <a:ext uri="{FF2B5EF4-FFF2-40B4-BE49-F238E27FC236}">
                <a16:creationId xmlns:a16="http://schemas.microsoft.com/office/drawing/2014/main" id="{AFC39FEB-2D7A-434B-84A7-D239F47A43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270" y="4432853"/>
            <a:ext cx="8905461" cy="2226365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88836"/>
      </p:ext>
    </p:extLst>
  </p:cSld>
  <p:clrMapOvr>
    <a:masterClrMapping/>
  </p:clrMapOvr>
  <p:transition spd="slow">
    <p:wheel spokes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5941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40000"/>
                <a:lumOff val="60000"/>
              </a:schemeClr>
            </a:gs>
            <a:gs pos="46000">
              <a:schemeClr val="accent1">
                <a:lumMod val="95000"/>
                <a:lumOff val="5000"/>
              </a:schemeClr>
            </a:gs>
            <a:gs pos="100000">
              <a:schemeClr val="accent1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3FBF23-D2B7-43FE-B458-951DF076E3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404729"/>
            <a:ext cx="7772400" cy="2105233"/>
          </a:xfrm>
        </p:spPr>
        <p:txBody>
          <a:bodyPr>
            <a:normAutofit/>
          </a:bodyPr>
          <a:lstStyle/>
          <a:p>
            <a:r>
              <a:rPr lang="en-US" sz="7200" b="1" i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</a:rPr>
              <a:t>Thankful for </a:t>
            </a:r>
            <a:br>
              <a:rPr lang="en-US" sz="7200" b="1" i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</a:rPr>
            </a:br>
            <a:r>
              <a:rPr lang="en-US" sz="7200" b="1" i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</a:rPr>
              <a:t>the Lord’s Church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1957305-9C91-43D1-8E3C-A8E5A8AA75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800" y="342000"/>
            <a:ext cx="7772400" cy="691666"/>
          </a:xfrm>
        </p:spPr>
        <p:txBody>
          <a:bodyPr>
            <a:normAutofit/>
          </a:bodyPr>
          <a:lstStyle/>
          <a:p>
            <a:r>
              <a:rPr lang="en-US" sz="3600" b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Special Sermon Series</a:t>
            </a:r>
          </a:p>
        </p:txBody>
      </p:sp>
      <p:pic>
        <p:nvPicPr>
          <p:cNvPr id="1026" name="Picture 2" descr="our building">
            <a:extLst>
              <a:ext uri="{FF2B5EF4-FFF2-40B4-BE49-F238E27FC236}">
                <a16:creationId xmlns:a16="http://schemas.microsoft.com/office/drawing/2014/main" id="{AFC39FEB-2D7A-434B-84A7-D239F47A43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270" y="4432853"/>
            <a:ext cx="8905461" cy="2226365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8015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40000"/>
                <a:lumOff val="60000"/>
              </a:schemeClr>
            </a:gs>
            <a:gs pos="46000">
              <a:schemeClr val="accent1">
                <a:lumMod val="95000"/>
                <a:lumOff val="5000"/>
              </a:schemeClr>
            </a:gs>
            <a:gs pos="100000">
              <a:schemeClr val="accent1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3FBF23-D2B7-43FE-B458-951DF076E3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675860"/>
            <a:ext cx="7772400" cy="1908314"/>
          </a:xfrm>
        </p:spPr>
        <p:txBody>
          <a:bodyPr>
            <a:normAutofit fontScale="90000"/>
          </a:bodyPr>
          <a:lstStyle/>
          <a:p>
            <a:r>
              <a:rPr lang="en-US" sz="7200" b="1" i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</a:rPr>
              <a:t>Thankful for Unity in </a:t>
            </a:r>
            <a:br>
              <a:rPr lang="en-US" sz="7200" b="1" i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</a:rPr>
            </a:br>
            <a:r>
              <a:rPr lang="en-US" sz="7200" b="1" i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</a:rPr>
              <a:t>the Local Church</a:t>
            </a:r>
          </a:p>
        </p:txBody>
      </p:sp>
      <p:pic>
        <p:nvPicPr>
          <p:cNvPr id="1026" name="Picture 2" descr="our building">
            <a:extLst>
              <a:ext uri="{FF2B5EF4-FFF2-40B4-BE49-F238E27FC236}">
                <a16:creationId xmlns:a16="http://schemas.microsoft.com/office/drawing/2014/main" id="{AFC39FEB-2D7A-434B-84A7-D239F47A43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269" y="4432853"/>
            <a:ext cx="8905461" cy="2226365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ubtitle 4">
            <a:extLst>
              <a:ext uri="{FF2B5EF4-FFF2-40B4-BE49-F238E27FC236}">
                <a16:creationId xmlns:a16="http://schemas.microsoft.com/office/drawing/2014/main" id="{42E0CFED-93A6-4484-A950-B958C63BB9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69773" y="3087757"/>
            <a:ext cx="5834269" cy="689111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bg1"/>
                </a:solidFill>
              </a:rPr>
              <a:t>Ephesians 4:1-6</a:t>
            </a:r>
            <a:endParaRPr lang="en-US" sz="3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8297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2E98C-81C0-435D-86FD-2586343570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158874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Our Call To Unity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DA7B0A-102C-4849-BFD9-8B7BE06F61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3936" y="2001077"/>
            <a:ext cx="7455176" cy="41758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/>
              <a:t>I, therefore, the prisoner of the Lord, beseech you to walk worthy of the calling with which you were called.</a:t>
            </a:r>
          </a:p>
          <a:p>
            <a:pPr marL="0" indent="0" algn="r">
              <a:buNone/>
            </a:pPr>
            <a:r>
              <a:rPr lang="en-US" sz="3600" b="1" dirty="0"/>
              <a:t>Ephesians 4:1</a:t>
            </a:r>
          </a:p>
        </p:txBody>
      </p:sp>
      <p:pic>
        <p:nvPicPr>
          <p:cNvPr id="1026" name="Picture 2" descr="Download Free png Open bible PNG - DLPNG.com - DLPNG.com">
            <a:extLst>
              <a:ext uri="{FF2B5EF4-FFF2-40B4-BE49-F238E27FC236}">
                <a16:creationId xmlns:a16="http://schemas.microsoft.com/office/drawing/2014/main" id="{ECF46004-6C1C-4C0B-92D9-0197078E7D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7069" y="4202112"/>
            <a:ext cx="3810000" cy="2276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0620447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DA7B0A-102C-4849-BFD9-8B7BE06F61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1390" y="1974574"/>
            <a:ext cx="7447721" cy="42023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“Behold, how good and how pleasant it is for brethren to dwell together in unity!” </a:t>
            </a:r>
          </a:p>
          <a:p>
            <a:pPr marL="0" indent="0" algn="r">
              <a:buNone/>
            </a:pPr>
            <a:endParaRPr lang="en-US" sz="800" b="1" dirty="0"/>
          </a:p>
          <a:p>
            <a:pPr marL="0" indent="0" algn="r">
              <a:buNone/>
            </a:pPr>
            <a:r>
              <a:rPr lang="en-US" sz="3200" b="1" dirty="0"/>
              <a:t>Psalm 133:1</a:t>
            </a:r>
          </a:p>
        </p:txBody>
      </p:sp>
      <p:pic>
        <p:nvPicPr>
          <p:cNvPr id="1026" name="Picture 2" descr="Download Free png Open bible PNG - DLPNG.com - DLPNG.com">
            <a:extLst>
              <a:ext uri="{FF2B5EF4-FFF2-40B4-BE49-F238E27FC236}">
                <a16:creationId xmlns:a16="http://schemas.microsoft.com/office/drawing/2014/main" id="{ECF46004-6C1C-4C0B-92D9-0197078E7D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5746" y="4717774"/>
            <a:ext cx="2836070" cy="1694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326744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DA7B0A-102C-4849-BFD9-8B7BE06F61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1390" y="1272209"/>
            <a:ext cx="7447721" cy="490475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“These six things the Lord hates, yes, seven are an abomination to Him…</a:t>
            </a:r>
          </a:p>
          <a:p>
            <a:pPr marL="0" indent="0">
              <a:buNone/>
            </a:pPr>
            <a:r>
              <a:rPr lang="en-US" sz="3200" b="1" dirty="0"/>
              <a:t>   A false witness who speaks lies, and one who sows discord among brethren.”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 algn="r">
              <a:buNone/>
            </a:pPr>
            <a:r>
              <a:rPr lang="en-US" sz="3200" b="1" dirty="0"/>
              <a:t>Proverbs 6:16-19</a:t>
            </a:r>
          </a:p>
        </p:txBody>
      </p:sp>
      <p:pic>
        <p:nvPicPr>
          <p:cNvPr id="1026" name="Picture 2" descr="Download Free png Open bible PNG - DLPNG.com - DLPNG.com">
            <a:extLst>
              <a:ext uri="{FF2B5EF4-FFF2-40B4-BE49-F238E27FC236}">
                <a16:creationId xmlns:a16="http://schemas.microsoft.com/office/drawing/2014/main" id="{ECF46004-6C1C-4C0B-92D9-0197078E7D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5746" y="4717774"/>
            <a:ext cx="2836070" cy="1694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4968489"/>
      </p:ext>
    </p:extLst>
  </p:cSld>
  <p:clrMapOvr>
    <a:masterClrMapping/>
  </p:clrMapOvr>
  <p:transition spd="slow"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DA7B0A-102C-4849-BFD9-8B7BE06F61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1390" y="1510748"/>
            <a:ext cx="7447721" cy="46662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“Now I urge you, brethren, note those who cause divisions and offenses, contrary to the doctrine which you learned, and avoid them.”</a:t>
            </a:r>
          </a:p>
          <a:p>
            <a:pPr marL="0" indent="0" algn="r">
              <a:buNone/>
            </a:pPr>
            <a:r>
              <a:rPr lang="en-US" sz="3200" b="1" dirty="0"/>
              <a:t>Romans 16:17</a:t>
            </a:r>
          </a:p>
        </p:txBody>
      </p:sp>
      <p:pic>
        <p:nvPicPr>
          <p:cNvPr id="1026" name="Picture 2" descr="Download Free png Open bible PNG - DLPNG.com - DLPNG.com">
            <a:extLst>
              <a:ext uri="{FF2B5EF4-FFF2-40B4-BE49-F238E27FC236}">
                <a16:creationId xmlns:a16="http://schemas.microsoft.com/office/drawing/2014/main" id="{ECF46004-6C1C-4C0B-92D9-0197078E7D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5746" y="4717774"/>
            <a:ext cx="2836070" cy="1694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99235717"/>
      </p:ext>
    </p:extLst>
  </p:cSld>
  <p:clrMapOvr>
    <a:masterClrMapping/>
  </p:clrMapOvr>
  <p:transition spd="slow"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DA7B0A-102C-4849-BFD9-8B7BE06F61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1390" y="715617"/>
            <a:ext cx="7447721" cy="54613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“I do not pray for these alone, but also for those who will believe in Me through their word; </a:t>
            </a:r>
          </a:p>
          <a:p>
            <a:pPr marL="0" indent="0">
              <a:buNone/>
            </a:pPr>
            <a:r>
              <a:rPr lang="en-US" sz="3200" b="1" dirty="0"/>
              <a:t>   that they all may be one, as You, Father, are in Me, and I in You; that they also may be one in Us, that the world may believe that You sent Me.”</a:t>
            </a:r>
          </a:p>
          <a:p>
            <a:pPr marL="0" indent="0" algn="r">
              <a:buNone/>
            </a:pPr>
            <a:r>
              <a:rPr lang="en-US" sz="3200" b="1" dirty="0"/>
              <a:t>John 17:20-21</a:t>
            </a:r>
          </a:p>
        </p:txBody>
      </p:sp>
      <p:pic>
        <p:nvPicPr>
          <p:cNvPr id="1026" name="Picture 2" descr="Download Free png Open bible PNG - DLPNG.com - DLPNG.com">
            <a:extLst>
              <a:ext uri="{FF2B5EF4-FFF2-40B4-BE49-F238E27FC236}">
                <a16:creationId xmlns:a16="http://schemas.microsoft.com/office/drawing/2014/main" id="{ECF46004-6C1C-4C0B-92D9-0197078E7D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5746" y="4717774"/>
            <a:ext cx="2836070" cy="1694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659558"/>
      </p:ext>
    </p:extLst>
  </p:cSld>
  <p:clrMapOvr>
    <a:masterClrMapping/>
  </p:clrMapOvr>
  <p:transition spd="slow"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2E98C-81C0-435D-86FD-2586343570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158874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The Basis for Our Unity</a:t>
            </a:r>
          </a:p>
        </p:txBody>
      </p:sp>
      <p:pic>
        <p:nvPicPr>
          <p:cNvPr id="4" name="Picture 2" descr="Day number 1 – Hills Numerology">
            <a:extLst>
              <a:ext uri="{FF2B5EF4-FFF2-40B4-BE49-F238E27FC236}">
                <a16:creationId xmlns:a16="http://schemas.microsoft.com/office/drawing/2014/main" id="{4649E4CF-29CE-4983-9D36-13821951D9F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894" t="5324" r="15063"/>
          <a:stretch/>
        </p:blipFill>
        <p:spPr bwMode="auto">
          <a:xfrm>
            <a:off x="1118978" y="1825625"/>
            <a:ext cx="3697871" cy="49099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DA7B0A-102C-4849-BFD9-8B7BE06F61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635" y="2014329"/>
            <a:ext cx="4439476" cy="459850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/>
              <a:t>Body</a:t>
            </a:r>
          </a:p>
          <a:p>
            <a:pPr marL="0" indent="0">
              <a:buNone/>
            </a:pPr>
            <a:r>
              <a:rPr lang="en-US" sz="3600" b="1" dirty="0"/>
              <a:t>Spirit</a:t>
            </a:r>
          </a:p>
          <a:p>
            <a:pPr marL="0" indent="0">
              <a:buNone/>
            </a:pPr>
            <a:r>
              <a:rPr lang="en-US" sz="3600" b="1" dirty="0"/>
              <a:t>Hope</a:t>
            </a:r>
          </a:p>
          <a:p>
            <a:pPr marL="0" indent="0">
              <a:buNone/>
            </a:pPr>
            <a:r>
              <a:rPr lang="en-US" sz="3600" b="1" dirty="0"/>
              <a:t>Lord</a:t>
            </a:r>
          </a:p>
          <a:p>
            <a:pPr marL="0" indent="0">
              <a:buNone/>
            </a:pPr>
            <a:r>
              <a:rPr lang="en-US" sz="3600" b="1" dirty="0"/>
              <a:t>Faith</a:t>
            </a:r>
          </a:p>
          <a:p>
            <a:pPr marL="0" indent="0">
              <a:buNone/>
            </a:pPr>
            <a:r>
              <a:rPr lang="en-US" sz="3600" b="1" dirty="0"/>
              <a:t>Baptism</a:t>
            </a:r>
          </a:p>
          <a:p>
            <a:pPr marL="0" indent="0">
              <a:buNone/>
            </a:pPr>
            <a:r>
              <a:rPr lang="en-US" sz="3600" b="1" dirty="0"/>
              <a:t>God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D819665-C0F7-419F-A42A-9E1A97C5CD99}"/>
              </a:ext>
            </a:extLst>
          </p:cNvPr>
          <p:cNvSpPr txBox="1"/>
          <p:nvPr/>
        </p:nvSpPr>
        <p:spPr>
          <a:xfrm>
            <a:off x="5791198" y="5790407"/>
            <a:ext cx="292293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Ephesians 4:4-6</a:t>
            </a:r>
          </a:p>
        </p:txBody>
      </p:sp>
    </p:spTree>
    <p:extLst>
      <p:ext uri="{BB962C8B-B14F-4D97-AF65-F5344CB8AC3E}">
        <p14:creationId xmlns:p14="http://schemas.microsoft.com/office/powerpoint/2010/main" val="50518080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400</Words>
  <Application>Microsoft Office PowerPoint</Application>
  <PresentationFormat>On-screen Show (4:3)</PresentationFormat>
  <Paragraphs>53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3_Office Theme</vt:lpstr>
      <vt:lpstr>4_Office Theme</vt:lpstr>
      <vt:lpstr>PowerPoint Presentation</vt:lpstr>
      <vt:lpstr>Thankful for  the Lord’s Church</vt:lpstr>
      <vt:lpstr>Thankful for Unity in  the Local Church</vt:lpstr>
      <vt:lpstr>Our Call To Unity</vt:lpstr>
      <vt:lpstr>PowerPoint Presentation</vt:lpstr>
      <vt:lpstr>PowerPoint Presentation</vt:lpstr>
      <vt:lpstr>PowerPoint Presentation</vt:lpstr>
      <vt:lpstr>PowerPoint Presentation</vt:lpstr>
      <vt:lpstr>The Basis for Our Unity</vt:lpstr>
      <vt:lpstr>Attitudes That Maintain Unity</vt:lpstr>
      <vt:lpstr>Attitudes That Maintain Unity</vt:lpstr>
      <vt:lpstr>Attitudes That Maintain Unity</vt:lpstr>
      <vt:lpstr>Attitudes That Maintain Unity</vt:lpstr>
      <vt:lpstr>Attitudes That Maintain Unity</vt:lpstr>
      <vt:lpstr>Attitudes That Maintain Unity</vt:lpstr>
      <vt:lpstr>Attitudes That Maintain Unity</vt:lpstr>
      <vt:lpstr>Thankful for the Unity in the Local Church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23</cp:revision>
  <dcterms:created xsi:type="dcterms:W3CDTF">2008-03-16T18:22:36Z</dcterms:created>
  <dcterms:modified xsi:type="dcterms:W3CDTF">2020-11-09T15:39:29Z</dcterms:modified>
</cp:coreProperties>
</file>