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 id="2147483688" r:id="rId2"/>
  </p:sldMasterIdLst>
  <p:notesMasterIdLst>
    <p:notesMasterId r:id="rId12"/>
  </p:notesMasterIdLst>
  <p:sldIdLst>
    <p:sldId id="517" r:id="rId3"/>
    <p:sldId id="518" r:id="rId4"/>
    <p:sldId id="519" r:id="rId5"/>
    <p:sldId id="520" r:id="rId6"/>
    <p:sldId id="266" r:id="rId7"/>
    <p:sldId id="521" r:id="rId8"/>
    <p:sldId id="522" r:id="rId9"/>
    <p:sldId id="523" r:id="rId10"/>
    <p:sldId id="52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8" d="100"/>
          <a:sy n="68" d="100"/>
        </p:scale>
        <p:origin x="293"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56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10/12/2020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1928807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2734133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31091629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39770401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18674809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4289361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AC618E-CF02-4512-ABE9-B2BFAF94B358}"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19151270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AC618E-CF02-4512-ABE9-B2BFAF94B358}" type="datetimeFigureOut">
              <a:rPr lang="en-US" smtClean="0"/>
              <a:t>10/12/2020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7827888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AC618E-CF02-4512-ABE9-B2BFAF94B358}" type="datetimeFigureOut">
              <a:rPr lang="en-US" smtClean="0"/>
              <a:t>10/12/2020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21941569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AC618E-CF02-4512-ABE9-B2BFAF94B358}" type="datetimeFigureOut">
              <a:rPr lang="en-US" smtClean="0"/>
              <a:t>10/12/2020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12091809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AC618E-CF02-4512-ABE9-B2BFAF94B358}"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3428211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11237562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AC618E-CF02-4512-ABE9-B2BFAF94B358}"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21642976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1568635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395078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6AC618E-CF02-4512-ABE9-B2BFAF94B358}" type="datetimeFigureOut">
              <a:rPr lang="en-US" smtClean="0"/>
              <a:t>10/12/2020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407706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6AC618E-CF02-4512-ABE9-B2BFAF94B358}"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2701582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6AC618E-CF02-4512-ABE9-B2BFAF94B358}" type="datetimeFigureOut">
              <a:rPr lang="en-US" smtClean="0"/>
              <a:t>10/12/2020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1915491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6AC618E-CF02-4512-ABE9-B2BFAF94B358}" type="datetimeFigureOut">
              <a:rPr lang="en-US" smtClean="0"/>
              <a:t>10/12/2020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1470269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AC618E-CF02-4512-ABE9-B2BFAF94B358}" type="datetimeFigureOut">
              <a:rPr lang="en-US" smtClean="0"/>
              <a:t>10/12/2020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2711953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AC618E-CF02-4512-ABE9-B2BFAF94B358}"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283229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AC618E-CF02-4512-ABE9-B2BFAF94B358}" type="datetimeFigureOut">
              <a:rPr lang="en-US" smtClean="0"/>
              <a:t>10/12/2020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3AA2-C3EA-4C4E-9C6A-E4070B76BAF8}" type="slidenum">
              <a:rPr lang="en-US" smtClean="0"/>
              <a:t>‹#›</a:t>
            </a:fld>
            <a:endParaRPr lang="en-US"/>
          </a:p>
        </p:txBody>
      </p:sp>
    </p:spTree>
    <p:extLst>
      <p:ext uri="{BB962C8B-B14F-4D97-AF65-F5344CB8AC3E}">
        <p14:creationId xmlns:p14="http://schemas.microsoft.com/office/powerpoint/2010/main" val="735999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C618E-CF02-4512-ABE9-B2BFAF94B358}" type="datetimeFigureOut">
              <a:rPr lang="en-US" smtClean="0"/>
              <a:t>10/12/2020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163AA2-C3EA-4C4E-9C6A-E4070B76BAF8}" type="slidenum">
              <a:rPr lang="en-US" smtClean="0"/>
              <a:t>‹#›</a:t>
            </a:fld>
            <a:endParaRPr lang="en-US"/>
          </a:p>
        </p:txBody>
      </p:sp>
    </p:spTree>
    <p:extLst>
      <p:ext uri="{BB962C8B-B14F-4D97-AF65-F5344CB8AC3E}">
        <p14:creationId xmlns:p14="http://schemas.microsoft.com/office/powerpoint/2010/main" val="1099708007"/>
      </p:ext>
    </p:extLst>
  </p:cSld>
  <p:clrMap bg1="dk1" tx1="lt1" bg2="dk2"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C618E-CF02-4512-ABE9-B2BFAF94B358}" type="datetimeFigureOut">
              <a:rPr lang="en-US" smtClean="0"/>
              <a:t>10/12/2020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163AA2-C3EA-4C4E-9C6A-E4070B76BAF8}" type="slidenum">
              <a:rPr lang="en-US" smtClean="0"/>
              <a:t>‹#›</a:t>
            </a:fld>
            <a:endParaRPr lang="en-US"/>
          </a:p>
        </p:txBody>
      </p:sp>
    </p:spTree>
    <p:extLst>
      <p:ext uri="{BB962C8B-B14F-4D97-AF65-F5344CB8AC3E}">
        <p14:creationId xmlns:p14="http://schemas.microsoft.com/office/powerpoint/2010/main" val="4276736159"/>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77623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4k Galaxy Wallpaper, Stars, Night sky, Night, Starry night, Starry sky  Wallpaper Download - High Resolution 4K Wallpaper">
            <a:extLst>
              <a:ext uri="{FF2B5EF4-FFF2-40B4-BE49-F238E27FC236}">
                <a16:creationId xmlns:a16="http://schemas.microsoft.com/office/drawing/2014/main" id="{E16B7CFF-8489-43D0-869D-E0746B5826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2117"/>
            <a:ext cx="9144000" cy="51435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589B1AEF-763E-4793-9BB6-E4320784B128}"/>
              </a:ext>
            </a:extLst>
          </p:cNvPr>
          <p:cNvSpPr>
            <a:spLocks noGrp="1"/>
          </p:cNvSpPr>
          <p:nvPr>
            <p:ph type="ctrTitle"/>
          </p:nvPr>
        </p:nvSpPr>
        <p:spPr>
          <a:xfrm>
            <a:off x="685800" y="5552659"/>
            <a:ext cx="7772400" cy="992050"/>
          </a:xfrm>
        </p:spPr>
        <p:txBody>
          <a:bodyPr/>
          <a:lstStyle/>
          <a:p>
            <a:r>
              <a:rPr lang="en-US" dirty="0">
                <a:latin typeface="Arial Black" panose="020B0A04020102020204" pitchFamily="34" charset="0"/>
              </a:rPr>
              <a:t>Psalm 19</a:t>
            </a:r>
          </a:p>
        </p:txBody>
      </p:sp>
    </p:spTree>
    <p:extLst>
      <p:ext uri="{BB962C8B-B14F-4D97-AF65-F5344CB8AC3E}">
        <p14:creationId xmlns:p14="http://schemas.microsoft.com/office/powerpoint/2010/main" val="951563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Star Sky Space Night - Free image on Pixabay">
            <a:extLst>
              <a:ext uri="{FF2B5EF4-FFF2-40B4-BE49-F238E27FC236}">
                <a16:creationId xmlns:a16="http://schemas.microsoft.com/office/drawing/2014/main" id="{6E3FC6E5-8BC9-4FDC-B960-F9CAA1328D9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144"/>
          <a:stretch/>
        </p:blipFill>
        <p:spPr bwMode="auto">
          <a:xfrm>
            <a:off x="0" y="-13252"/>
            <a:ext cx="9144000" cy="687125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9905D36E-BFD5-41D0-9191-4B05B6869BEE}"/>
              </a:ext>
            </a:extLst>
          </p:cNvPr>
          <p:cNvSpPr>
            <a:spLocks noGrp="1"/>
          </p:cNvSpPr>
          <p:nvPr>
            <p:ph type="title"/>
          </p:nvPr>
        </p:nvSpPr>
        <p:spPr/>
        <p:txBody>
          <a:bodyPr/>
          <a:lstStyle/>
          <a:p>
            <a:pPr algn="ctr"/>
            <a:r>
              <a:rPr lang="en-US" b="1" dirty="0">
                <a:solidFill>
                  <a:schemeClr val="bg1"/>
                </a:solidFill>
                <a:latin typeface="+mn-lt"/>
              </a:rPr>
              <a:t>God’s Creation Reveals…   </a:t>
            </a:r>
            <a:r>
              <a:rPr lang="en-US" sz="3600" b="1" dirty="0">
                <a:solidFill>
                  <a:schemeClr val="bg1"/>
                </a:solidFill>
                <a:latin typeface="+mn-lt"/>
              </a:rPr>
              <a:t>vs. 1-6</a:t>
            </a:r>
            <a:endParaRPr lang="en-US" b="1" dirty="0">
              <a:solidFill>
                <a:schemeClr val="bg1"/>
              </a:solidFill>
              <a:latin typeface="+mn-lt"/>
            </a:endParaRPr>
          </a:p>
        </p:txBody>
      </p:sp>
      <p:sp>
        <p:nvSpPr>
          <p:cNvPr id="3" name="Content Placeholder 2">
            <a:extLst>
              <a:ext uri="{FF2B5EF4-FFF2-40B4-BE49-F238E27FC236}">
                <a16:creationId xmlns:a16="http://schemas.microsoft.com/office/drawing/2014/main" id="{F2E2C804-FB61-40F7-925F-D07F54A5A9BD}"/>
              </a:ext>
            </a:extLst>
          </p:cNvPr>
          <p:cNvSpPr>
            <a:spLocks noGrp="1"/>
          </p:cNvSpPr>
          <p:nvPr>
            <p:ph idx="1"/>
          </p:nvPr>
        </p:nvSpPr>
        <p:spPr/>
        <p:txBody>
          <a:bodyPr>
            <a:normAutofit/>
          </a:bodyPr>
          <a:lstStyle/>
          <a:p>
            <a:r>
              <a:rPr lang="en-US" sz="3600" b="1" dirty="0">
                <a:solidFill>
                  <a:schemeClr val="bg1"/>
                </a:solidFill>
              </a:rPr>
              <a:t>His Wisdom</a:t>
            </a:r>
          </a:p>
          <a:p>
            <a:r>
              <a:rPr lang="en-US" sz="3600" b="1" dirty="0">
                <a:solidFill>
                  <a:schemeClr val="bg1"/>
                </a:solidFill>
              </a:rPr>
              <a:t>His Eye for Beauty</a:t>
            </a:r>
          </a:p>
          <a:p>
            <a:r>
              <a:rPr lang="en-US" sz="3600" b="1" dirty="0">
                <a:solidFill>
                  <a:schemeClr val="bg1"/>
                </a:solidFill>
              </a:rPr>
              <a:t>His Appreciation for Law and Order</a:t>
            </a:r>
          </a:p>
          <a:p>
            <a:r>
              <a:rPr lang="en-US" sz="3600" b="1" dirty="0">
                <a:solidFill>
                  <a:schemeClr val="bg1"/>
                </a:solidFill>
              </a:rPr>
              <a:t>His Power</a:t>
            </a:r>
          </a:p>
        </p:txBody>
      </p:sp>
    </p:spTree>
    <p:extLst>
      <p:ext uri="{BB962C8B-B14F-4D97-AF65-F5344CB8AC3E}">
        <p14:creationId xmlns:p14="http://schemas.microsoft.com/office/powerpoint/2010/main" val="373347187"/>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Star Sky Space Night - Free image on Pixabay">
            <a:extLst>
              <a:ext uri="{FF2B5EF4-FFF2-40B4-BE49-F238E27FC236}">
                <a16:creationId xmlns:a16="http://schemas.microsoft.com/office/drawing/2014/main" id="{6E3FC6E5-8BC9-4FDC-B960-F9CAA1328D9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144"/>
          <a:stretch/>
        </p:blipFill>
        <p:spPr bwMode="auto">
          <a:xfrm>
            <a:off x="0" y="-13252"/>
            <a:ext cx="9144000" cy="6871252"/>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9905D36E-BFD5-41D0-9191-4B05B6869BEE}"/>
              </a:ext>
            </a:extLst>
          </p:cNvPr>
          <p:cNvSpPr>
            <a:spLocks noGrp="1"/>
          </p:cNvSpPr>
          <p:nvPr>
            <p:ph type="title"/>
          </p:nvPr>
        </p:nvSpPr>
        <p:spPr/>
        <p:txBody>
          <a:bodyPr/>
          <a:lstStyle/>
          <a:p>
            <a:pPr algn="ctr"/>
            <a:r>
              <a:rPr lang="en-US" b="1" dirty="0">
                <a:solidFill>
                  <a:schemeClr val="bg1"/>
                </a:solidFill>
                <a:latin typeface="+mn-lt"/>
              </a:rPr>
              <a:t>God’s Creation Reveals…   </a:t>
            </a:r>
            <a:r>
              <a:rPr lang="en-US" sz="3600" b="1" dirty="0">
                <a:solidFill>
                  <a:schemeClr val="bg1"/>
                </a:solidFill>
                <a:latin typeface="+mn-lt"/>
              </a:rPr>
              <a:t>vs. 1-6</a:t>
            </a:r>
            <a:endParaRPr lang="en-US" b="1" dirty="0">
              <a:solidFill>
                <a:schemeClr val="bg1"/>
              </a:solidFill>
              <a:latin typeface="+mn-lt"/>
            </a:endParaRPr>
          </a:p>
        </p:txBody>
      </p:sp>
      <p:sp>
        <p:nvSpPr>
          <p:cNvPr id="3" name="Content Placeholder 2">
            <a:extLst>
              <a:ext uri="{FF2B5EF4-FFF2-40B4-BE49-F238E27FC236}">
                <a16:creationId xmlns:a16="http://schemas.microsoft.com/office/drawing/2014/main" id="{F2E2C804-FB61-40F7-925F-D07F54A5A9BD}"/>
              </a:ext>
            </a:extLst>
          </p:cNvPr>
          <p:cNvSpPr>
            <a:spLocks noGrp="1"/>
          </p:cNvSpPr>
          <p:nvPr>
            <p:ph idx="1"/>
          </p:nvPr>
        </p:nvSpPr>
        <p:spPr/>
        <p:txBody>
          <a:bodyPr>
            <a:normAutofit/>
          </a:bodyPr>
          <a:lstStyle/>
          <a:p>
            <a:r>
              <a:rPr lang="en-US" sz="3200" b="1" dirty="0">
                <a:solidFill>
                  <a:schemeClr val="bg1"/>
                </a:solidFill>
              </a:rPr>
              <a:t>His Wisdom</a:t>
            </a:r>
          </a:p>
          <a:p>
            <a:r>
              <a:rPr lang="en-US" sz="3200" b="1" dirty="0">
                <a:solidFill>
                  <a:schemeClr val="bg1"/>
                </a:solidFill>
              </a:rPr>
              <a:t>His Eye for Beauty</a:t>
            </a:r>
          </a:p>
          <a:p>
            <a:r>
              <a:rPr lang="en-US" sz="3200" b="1" dirty="0">
                <a:solidFill>
                  <a:schemeClr val="bg1"/>
                </a:solidFill>
              </a:rPr>
              <a:t>His Appreciation for Law and Order</a:t>
            </a:r>
          </a:p>
          <a:p>
            <a:r>
              <a:rPr lang="en-US" sz="3200" b="1" dirty="0">
                <a:solidFill>
                  <a:schemeClr val="bg1"/>
                </a:solidFill>
              </a:rPr>
              <a:t>His Power</a:t>
            </a:r>
          </a:p>
        </p:txBody>
      </p:sp>
      <p:sp>
        <p:nvSpPr>
          <p:cNvPr id="4" name="Rectangle 3">
            <a:extLst>
              <a:ext uri="{FF2B5EF4-FFF2-40B4-BE49-F238E27FC236}">
                <a16:creationId xmlns:a16="http://schemas.microsoft.com/office/drawing/2014/main" id="{821A3F9B-3A64-4F7E-BC9C-88E63774ECE7}"/>
              </a:ext>
            </a:extLst>
          </p:cNvPr>
          <p:cNvSpPr/>
          <p:nvPr/>
        </p:nvSpPr>
        <p:spPr>
          <a:xfrm>
            <a:off x="344557" y="1444487"/>
            <a:ext cx="8441634" cy="5168348"/>
          </a:xfrm>
          <a:prstGeom prst="rect">
            <a:avLst/>
          </a:prstGeom>
          <a:solidFill>
            <a:schemeClr val="accent1">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CFEBA4B8-C355-452C-B934-BC8AD55D9355}"/>
              </a:ext>
            </a:extLst>
          </p:cNvPr>
          <p:cNvSpPr txBox="1"/>
          <p:nvPr/>
        </p:nvSpPr>
        <p:spPr>
          <a:xfrm>
            <a:off x="516835" y="1690689"/>
            <a:ext cx="8110330" cy="458587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“For since the creation of the world His invisible attributes are clearly seen, being understood by the things that are made, even His eternal power and Godhead, so that they are without excuse.”</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Romans 1:20</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40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“The fool has said in his heart, ‘There is no God.’ They are corrupt, they have done abominable works, there is none who does good.”</a:t>
            </a:r>
          </a:p>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Psalm 14:1</a:t>
            </a:r>
          </a:p>
        </p:txBody>
      </p:sp>
    </p:spTree>
    <p:extLst>
      <p:ext uri="{BB962C8B-B14F-4D97-AF65-F5344CB8AC3E}">
        <p14:creationId xmlns:p14="http://schemas.microsoft.com/office/powerpoint/2010/main" val="2170052370"/>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5D50F-EA88-4476-9A55-0469FAF9C300}"/>
              </a:ext>
            </a:extLst>
          </p:cNvPr>
          <p:cNvSpPr>
            <a:spLocks noGrp="1"/>
          </p:cNvSpPr>
          <p:nvPr>
            <p:ph type="title"/>
          </p:nvPr>
        </p:nvSpPr>
        <p:spPr>
          <a:xfrm>
            <a:off x="628650" y="365127"/>
            <a:ext cx="7886700" cy="1172126"/>
          </a:xfrm>
        </p:spPr>
        <p:txBody>
          <a:bodyPr/>
          <a:lstStyle/>
          <a:p>
            <a:pPr algn="ctr"/>
            <a:r>
              <a:rPr lang="en-US" b="1" dirty="0">
                <a:latin typeface="+mn-lt"/>
              </a:rPr>
              <a:t>God’s Law Reveals His Character</a:t>
            </a:r>
          </a:p>
        </p:txBody>
      </p:sp>
      <p:sp>
        <p:nvSpPr>
          <p:cNvPr id="4" name="TextBox 3">
            <a:extLst>
              <a:ext uri="{FF2B5EF4-FFF2-40B4-BE49-F238E27FC236}">
                <a16:creationId xmlns:a16="http://schemas.microsoft.com/office/drawing/2014/main" id="{D65B459F-AD3C-4EB2-9485-F6604FEA1688}"/>
              </a:ext>
            </a:extLst>
          </p:cNvPr>
          <p:cNvSpPr txBox="1"/>
          <p:nvPr/>
        </p:nvSpPr>
        <p:spPr>
          <a:xfrm>
            <a:off x="7686266" y="6162259"/>
            <a:ext cx="1205948"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vs. 7-11</a:t>
            </a:r>
          </a:p>
        </p:txBody>
      </p:sp>
      <p:pic>
        <p:nvPicPr>
          <p:cNvPr id="7172" name="Picture 4" descr="3 Fresh Ideas for Improving Your Bible Reading in 2017 — George H Guthrie">
            <a:extLst>
              <a:ext uri="{FF2B5EF4-FFF2-40B4-BE49-F238E27FC236}">
                <a16:creationId xmlns:a16="http://schemas.microsoft.com/office/drawing/2014/main" id="{4EC5C8CD-D3BC-4FD6-8ED4-8F82DC05459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18" r="9131"/>
          <a:stretch/>
        </p:blipFill>
        <p:spPr bwMode="auto">
          <a:xfrm>
            <a:off x="1382829" y="1565480"/>
            <a:ext cx="6378342" cy="4596779"/>
          </a:xfrm>
          <a:prstGeom prst="rect">
            <a:avLst/>
          </a:prstGeom>
          <a:noFill/>
          <a:ln>
            <a:solidFill>
              <a:schemeClr val="tx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8852436"/>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5D50F-EA88-4476-9A55-0469FAF9C300}"/>
              </a:ext>
            </a:extLst>
          </p:cNvPr>
          <p:cNvSpPr>
            <a:spLocks noGrp="1"/>
          </p:cNvSpPr>
          <p:nvPr>
            <p:ph type="title"/>
          </p:nvPr>
        </p:nvSpPr>
        <p:spPr>
          <a:xfrm>
            <a:off x="628650" y="365127"/>
            <a:ext cx="7886700" cy="1172126"/>
          </a:xfrm>
        </p:spPr>
        <p:txBody>
          <a:bodyPr/>
          <a:lstStyle/>
          <a:p>
            <a:pPr algn="ctr"/>
            <a:r>
              <a:rPr lang="en-US" b="1" dirty="0">
                <a:latin typeface="+mn-lt"/>
              </a:rPr>
              <a:t>God’s Law Reveals His Character</a:t>
            </a:r>
          </a:p>
        </p:txBody>
      </p:sp>
      <p:sp>
        <p:nvSpPr>
          <p:cNvPr id="3" name="Content Placeholder 2">
            <a:extLst>
              <a:ext uri="{FF2B5EF4-FFF2-40B4-BE49-F238E27FC236}">
                <a16:creationId xmlns:a16="http://schemas.microsoft.com/office/drawing/2014/main" id="{0F36830F-F7FD-4F12-BB25-938BF7AEE9AD}"/>
              </a:ext>
            </a:extLst>
          </p:cNvPr>
          <p:cNvSpPr>
            <a:spLocks noGrp="1"/>
          </p:cNvSpPr>
          <p:nvPr>
            <p:ph idx="1"/>
          </p:nvPr>
        </p:nvSpPr>
        <p:spPr>
          <a:xfrm>
            <a:off x="628650" y="1640097"/>
            <a:ext cx="8038272" cy="4787210"/>
          </a:xfrm>
        </p:spPr>
        <p:txBody>
          <a:bodyPr>
            <a:normAutofit/>
          </a:bodyPr>
          <a:lstStyle/>
          <a:p>
            <a:pPr marL="514350" indent="-514350">
              <a:buFont typeface="+mj-lt"/>
              <a:buAutoNum type="arabicPeriod"/>
            </a:pPr>
            <a:r>
              <a:rPr lang="en-US" b="1" i="1" dirty="0"/>
              <a:t>The law of the Lord is perfect, converting the soul </a:t>
            </a:r>
          </a:p>
          <a:p>
            <a:pPr marL="514350" indent="-514350">
              <a:buFont typeface="+mj-lt"/>
              <a:buAutoNum type="arabicPeriod"/>
            </a:pPr>
            <a:r>
              <a:rPr lang="en-US" b="1" i="1" dirty="0"/>
              <a:t>The testimony of the Lord is sure, making wise the simple</a:t>
            </a:r>
          </a:p>
          <a:p>
            <a:pPr marL="514350" indent="-514350">
              <a:buFont typeface="+mj-lt"/>
              <a:buAutoNum type="arabicPeriod"/>
            </a:pPr>
            <a:r>
              <a:rPr lang="en-US" b="1" i="1" dirty="0"/>
              <a:t>The statutes of the Lord are right, rejoicing the heart</a:t>
            </a:r>
          </a:p>
          <a:p>
            <a:pPr marL="514350" indent="-514350">
              <a:buFont typeface="+mj-lt"/>
              <a:buAutoNum type="arabicPeriod"/>
            </a:pPr>
            <a:r>
              <a:rPr lang="en-US" b="1" i="1" dirty="0"/>
              <a:t>The commandment of the Lord is pure, enlightening the eyes</a:t>
            </a:r>
          </a:p>
          <a:p>
            <a:pPr marL="514350" indent="-514350">
              <a:buFont typeface="+mj-lt"/>
              <a:buAutoNum type="arabicPeriod"/>
            </a:pPr>
            <a:r>
              <a:rPr lang="en-US" b="1" i="1" dirty="0"/>
              <a:t>The fear of the Lord is clean, enduring for ever</a:t>
            </a:r>
          </a:p>
          <a:p>
            <a:pPr marL="514350" indent="-514350">
              <a:buFont typeface="+mj-lt"/>
              <a:buAutoNum type="arabicPeriod"/>
            </a:pPr>
            <a:r>
              <a:rPr lang="en-US" b="1" i="1"/>
              <a:t>The </a:t>
            </a:r>
            <a:r>
              <a:rPr lang="en-US" b="1" i="1" dirty="0"/>
              <a:t>judgments of the Lord are true and righteous altogether</a:t>
            </a:r>
          </a:p>
          <a:p>
            <a:pPr marL="514350" indent="-514350">
              <a:buFont typeface="+mj-lt"/>
              <a:buAutoNum type="arabicPeriod"/>
            </a:pPr>
            <a:endParaRPr lang="en-US" b="1" i="1" dirty="0"/>
          </a:p>
          <a:p>
            <a:pPr marL="514350" indent="-514350">
              <a:buFont typeface="+mj-lt"/>
              <a:buAutoNum type="arabicPeriod"/>
            </a:pPr>
            <a:endParaRPr lang="en-US" b="1" i="1" dirty="0"/>
          </a:p>
        </p:txBody>
      </p:sp>
      <p:sp>
        <p:nvSpPr>
          <p:cNvPr id="4" name="TextBox 3">
            <a:extLst>
              <a:ext uri="{FF2B5EF4-FFF2-40B4-BE49-F238E27FC236}">
                <a16:creationId xmlns:a16="http://schemas.microsoft.com/office/drawing/2014/main" id="{D65B459F-AD3C-4EB2-9485-F6604FEA1688}"/>
              </a:ext>
            </a:extLst>
          </p:cNvPr>
          <p:cNvSpPr txBox="1"/>
          <p:nvPr/>
        </p:nvSpPr>
        <p:spPr>
          <a:xfrm>
            <a:off x="7686266" y="6162259"/>
            <a:ext cx="1205948"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vs. 7-11</a:t>
            </a:r>
          </a:p>
        </p:txBody>
      </p:sp>
    </p:spTree>
    <p:extLst>
      <p:ext uri="{BB962C8B-B14F-4D97-AF65-F5344CB8AC3E}">
        <p14:creationId xmlns:p14="http://schemas.microsoft.com/office/powerpoint/2010/main" val="8371962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5D50F-EA88-4476-9A55-0469FAF9C300}"/>
              </a:ext>
            </a:extLst>
          </p:cNvPr>
          <p:cNvSpPr>
            <a:spLocks noGrp="1"/>
          </p:cNvSpPr>
          <p:nvPr>
            <p:ph type="title"/>
          </p:nvPr>
        </p:nvSpPr>
        <p:spPr>
          <a:xfrm>
            <a:off x="628650" y="365127"/>
            <a:ext cx="7886700" cy="1159310"/>
          </a:xfrm>
        </p:spPr>
        <p:txBody>
          <a:bodyPr/>
          <a:lstStyle/>
          <a:p>
            <a:pPr algn="ctr"/>
            <a:r>
              <a:rPr lang="en-US" b="1" dirty="0">
                <a:latin typeface="+mn-lt"/>
              </a:rPr>
              <a:t>God’s Law Reveals His Character</a:t>
            </a:r>
          </a:p>
        </p:txBody>
      </p:sp>
      <p:sp>
        <p:nvSpPr>
          <p:cNvPr id="3" name="Content Placeholder 2">
            <a:extLst>
              <a:ext uri="{FF2B5EF4-FFF2-40B4-BE49-F238E27FC236}">
                <a16:creationId xmlns:a16="http://schemas.microsoft.com/office/drawing/2014/main" id="{0F36830F-F7FD-4F12-BB25-938BF7AEE9AD}"/>
              </a:ext>
            </a:extLst>
          </p:cNvPr>
          <p:cNvSpPr>
            <a:spLocks noGrp="1"/>
          </p:cNvSpPr>
          <p:nvPr>
            <p:ph idx="1"/>
          </p:nvPr>
        </p:nvSpPr>
        <p:spPr/>
        <p:txBody>
          <a:bodyPr>
            <a:normAutofit/>
          </a:bodyPr>
          <a:lstStyle/>
          <a:p>
            <a:pPr marL="0" indent="0">
              <a:buNone/>
            </a:pPr>
            <a:r>
              <a:rPr lang="en-US" sz="3000" b="1" i="1" dirty="0"/>
              <a:t>   More to be desired are they than gold, yea, than much fine gold: sweeter also than honey and the honeycomb.</a:t>
            </a:r>
          </a:p>
          <a:p>
            <a:pPr marL="0" indent="0">
              <a:buNone/>
            </a:pPr>
            <a:r>
              <a:rPr lang="en-US" sz="3000" b="1" i="1" dirty="0"/>
              <a:t>   Moreover by them is thy servant warned: and in keeping of them there is great reward.</a:t>
            </a:r>
          </a:p>
        </p:txBody>
      </p:sp>
      <p:sp>
        <p:nvSpPr>
          <p:cNvPr id="5" name="TextBox 4">
            <a:extLst>
              <a:ext uri="{FF2B5EF4-FFF2-40B4-BE49-F238E27FC236}">
                <a16:creationId xmlns:a16="http://schemas.microsoft.com/office/drawing/2014/main" id="{56450722-AADF-453B-A46D-C040383961F4}"/>
              </a:ext>
            </a:extLst>
          </p:cNvPr>
          <p:cNvSpPr txBox="1"/>
          <p:nvPr/>
        </p:nvSpPr>
        <p:spPr>
          <a:xfrm>
            <a:off x="7686266" y="6162259"/>
            <a:ext cx="1205948"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vs. 7-11</a:t>
            </a:r>
          </a:p>
        </p:txBody>
      </p:sp>
    </p:spTree>
    <p:extLst>
      <p:ext uri="{BB962C8B-B14F-4D97-AF65-F5344CB8AC3E}">
        <p14:creationId xmlns:p14="http://schemas.microsoft.com/office/powerpoint/2010/main" val="617792556"/>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75D50F-EA88-4476-9A55-0469FAF9C300}"/>
              </a:ext>
            </a:extLst>
          </p:cNvPr>
          <p:cNvSpPr>
            <a:spLocks noGrp="1"/>
          </p:cNvSpPr>
          <p:nvPr>
            <p:ph type="title"/>
          </p:nvPr>
        </p:nvSpPr>
        <p:spPr>
          <a:xfrm>
            <a:off x="628650" y="365127"/>
            <a:ext cx="7886700" cy="1159310"/>
          </a:xfrm>
        </p:spPr>
        <p:txBody>
          <a:bodyPr/>
          <a:lstStyle/>
          <a:p>
            <a:pPr algn="ctr"/>
            <a:r>
              <a:rPr lang="en-US" b="1" dirty="0">
                <a:latin typeface="+mn-lt"/>
              </a:rPr>
              <a:t>Our Appropriate Response</a:t>
            </a:r>
          </a:p>
        </p:txBody>
      </p:sp>
      <p:sp>
        <p:nvSpPr>
          <p:cNvPr id="3" name="Content Placeholder 2">
            <a:extLst>
              <a:ext uri="{FF2B5EF4-FFF2-40B4-BE49-F238E27FC236}">
                <a16:creationId xmlns:a16="http://schemas.microsoft.com/office/drawing/2014/main" id="{0F36830F-F7FD-4F12-BB25-938BF7AEE9AD}"/>
              </a:ext>
            </a:extLst>
          </p:cNvPr>
          <p:cNvSpPr>
            <a:spLocks noGrp="1"/>
          </p:cNvSpPr>
          <p:nvPr>
            <p:ph idx="1"/>
          </p:nvPr>
        </p:nvSpPr>
        <p:spPr/>
        <p:txBody>
          <a:bodyPr>
            <a:normAutofit/>
          </a:bodyPr>
          <a:lstStyle/>
          <a:p>
            <a:r>
              <a:rPr lang="en-US" sz="3000" b="1" i="1" dirty="0"/>
              <a:t>Cleanse thou me from secret faults</a:t>
            </a:r>
          </a:p>
          <a:p>
            <a:endParaRPr lang="en-US" sz="800" b="1" i="1" dirty="0"/>
          </a:p>
          <a:p>
            <a:r>
              <a:rPr lang="en-US" sz="3000" b="1" i="1" dirty="0"/>
              <a:t>Keep back thy servant also from presumptuous sins; let them not have dominion over me</a:t>
            </a:r>
          </a:p>
          <a:p>
            <a:endParaRPr lang="en-US" sz="800" b="1" i="1" dirty="0"/>
          </a:p>
          <a:p>
            <a:r>
              <a:rPr lang="en-US" sz="3000" b="1" i="1" dirty="0"/>
              <a:t>Let the words of my mouth, and the meditation of my heart, be acceptable in thy sight</a:t>
            </a:r>
          </a:p>
        </p:txBody>
      </p:sp>
      <p:pic>
        <p:nvPicPr>
          <p:cNvPr id="5122" name="Picture 2" descr="Open bible. Well used bible in case, with pen and notes.">
            <a:extLst>
              <a:ext uri="{FF2B5EF4-FFF2-40B4-BE49-F238E27FC236}">
                <a16:creationId xmlns:a16="http://schemas.microsoft.com/office/drawing/2014/main" id="{72F34308-847B-48F6-B02C-DB0C0766213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7149" b="11811"/>
          <a:stretch/>
        </p:blipFill>
        <p:spPr bwMode="auto">
          <a:xfrm>
            <a:off x="6338888" y="5018570"/>
            <a:ext cx="2562225" cy="1497495"/>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D65B459F-AD3C-4EB2-9485-F6604FEA1688}"/>
              </a:ext>
            </a:extLst>
          </p:cNvPr>
          <p:cNvSpPr txBox="1"/>
          <p:nvPr/>
        </p:nvSpPr>
        <p:spPr>
          <a:xfrm>
            <a:off x="4810539" y="6016487"/>
            <a:ext cx="1537251" cy="461665"/>
          </a:xfrm>
          <a:prstGeom prst="rect">
            <a:avLst/>
          </a:prstGeom>
          <a:noFill/>
        </p:spPr>
        <p:txBody>
          <a:bodyPr wrap="squar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prstClr val="black"/>
                </a:solidFill>
                <a:effectLst/>
                <a:uLnTx/>
                <a:uFillTx/>
                <a:latin typeface="Calibri" panose="020F0502020204030204"/>
                <a:ea typeface="+mn-ea"/>
                <a:cs typeface="+mn-cs"/>
              </a:rPr>
              <a:t>vs. 12-14</a:t>
            </a:r>
          </a:p>
        </p:txBody>
      </p:sp>
    </p:spTree>
    <p:extLst>
      <p:ext uri="{BB962C8B-B14F-4D97-AF65-F5344CB8AC3E}">
        <p14:creationId xmlns:p14="http://schemas.microsoft.com/office/powerpoint/2010/main" val="4846800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45184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4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TotalTime>
  <Words>299</Words>
  <Application>Microsoft Office PowerPoint</Application>
  <PresentationFormat>On-screen Show (4:3)</PresentationFormat>
  <Paragraphs>37</Paragraphs>
  <Slides>9</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Arial</vt:lpstr>
      <vt:lpstr>Arial Black</vt:lpstr>
      <vt:lpstr>Calibri</vt:lpstr>
      <vt:lpstr>Calibri Light</vt:lpstr>
      <vt:lpstr>3_Office Theme</vt:lpstr>
      <vt:lpstr>4_Office Theme</vt:lpstr>
      <vt:lpstr>PowerPoint Presentation</vt:lpstr>
      <vt:lpstr>Psalm 19</vt:lpstr>
      <vt:lpstr>God’s Creation Reveals…   vs. 1-6</vt:lpstr>
      <vt:lpstr>God’s Creation Reveals…   vs. 1-6</vt:lpstr>
      <vt:lpstr>God’s Law Reveals His Character</vt:lpstr>
      <vt:lpstr>God’s Law Reveals His Character</vt:lpstr>
      <vt:lpstr>God’s Law Reveals His Character</vt:lpstr>
      <vt:lpstr>Our Appropriate Response</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21</cp:revision>
  <dcterms:created xsi:type="dcterms:W3CDTF">2008-03-16T18:22:36Z</dcterms:created>
  <dcterms:modified xsi:type="dcterms:W3CDTF">2020-10-12T17:19:11Z</dcterms:modified>
</cp:coreProperties>
</file>