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  <p:sldMasterId id="2147483688" r:id="rId3"/>
  </p:sldMasterIdLst>
  <p:notesMasterIdLst>
    <p:notesMasterId r:id="rId14"/>
  </p:notesMasterIdLst>
  <p:sldIdLst>
    <p:sldId id="260" r:id="rId4"/>
    <p:sldId id="505" r:id="rId5"/>
    <p:sldId id="506" r:id="rId6"/>
    <p:sldId id="507" r:id="rId7"/>
    <p:sldId id="508" r:id="rId8"/>
    <p:sldId id="509" r:id="rId9"/>
    <p:sldId id="510" r:id="rId10"/>
    <p:sldId id="511" r:id="rId11"/>
    <p:sldId id="512" r:id="rId12"/>
    <p:sldId id="50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90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49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68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33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00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37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2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7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84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21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913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694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863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12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150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811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140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7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562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523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018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6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00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DAA62-7D16-4480-B503-EEB26D43A4FB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A41A-6754-4E52-B1EF-1EE8B6D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8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59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283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Number 40 in the Bible | Guideposts">
            <a:extLst>
              <a:ext uri="{FF2B5EF4-FFF2-40B4-BE49-F238E27FC236}">
                <a16:creationId xmlns:a16="http://schemas.microsoft.com/office/drawing/2014/main" id="{903D262B-2893-44FC-BA02-A50DE6D59A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1"/>
          <a:stretch/>
        </p:blipFill>
        <p:spPr bwMode="auto">
          <a:xfrm>
            <a:off x="16861" y="271994"/>
            <a:ext cx="9127139" cy="6234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9C2718-6D63-49E6-A6EE-B41C18EA3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7191" y="1122363"/>
            <a:ext cx="7106478" cy="1779863"/>
          </a:xfr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>
                <a:latin typeface="+mn-lt"/>
              </a:rPr>
              <a:t>What Made Paul A Good Soul Winner?</a:t>
            </a:r>
          </a:p>
        </p:txBody>
      </p:sp>
    </p:spTree>
    <p:extLst>
      <p:ext uri="{BB962C8B-B14F-4D97-AF65-F5344CB8AC3E}">
        <p14:creationId xmlns:p14="http://schemas.microsoft.com/office/powerpoint/2010/main" val="251838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olorful Prisms - 9548 - Dryicons">
            <a:extLst>
              <a:ext uri="{FF2B5EF4-FFF2-40B4-BE49-F238E27FC236}">
                <a16:creationId xmlns:a16="http://schemas.microsoft.com/office/drawing/2014/main" id="{7F2C2A53-3BF3-41A5-BDE1-FB4D6950F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2982566"/>
            <a:ext cx="58293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F4F7A-2DE9-41B6-A58D-9B8C71DD2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901148"/>
            <a:ext cx="8384481" cy="262393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“Then He said to His disciples, ‘The harvest truly is plentiful, but the laborers are few. Therefore pray the Lord of the harvest to send out laborers into His harvest.’” </a:t>
            </a:r>
          </a:p>
          <a:p>
            <a:pPr marL="0" indent="0" algn="r">
              <a:buNone/>
            </a:pPr>
            <a:r>
              <a:rPr lang="en-US" sz="3200" b="1" dirty="0"/>
              <a:t>Matthew 9:37-38 </a:t>
            </a:r>
          </a:p>
        </p:txBody>
      </p:sp>
    </p:spTree>
    <p:extLst>
      <p:ext uri="{BB962C8B-B14F-4D97-AF65-F5344CB8AC3E}">
        <p14:creationId xmlns:p14="http://schemas.microsoft.com/office/powerpoint/2010/main" val="1689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0F-12D4-46C6-821C-6C26EA70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He Had the Right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9706D-9FC7-4FA6-8806-B5752458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“I am a debtor both to Greeks and to barbarians, both to wise and to unwise” (Rom. 1:14).</a:t>
            </a:r>
          </a:p>
          <a:p>
            <a:endParaRPr lang="en-US" sz="800" b="1" dirty="0"/>
          </a:p>
          <a:p>
            <a:r>
              <a:rPr lang="en-US" b="1" dirty="0"/>
              <a:t>1 Timothy 1:12-16</a:t>
            </a:r>
          </a:p>
        </p:txBody>
      </p:sp>
    </p:spTree>
    <p:extLst>
      <p:ext uri="{BB962C8B-B14F-4D97-AF65-F5344CB8AC3E}">
        <p14:creationId xmlns:p14="http://schemas.microsoft.com/office/powerpoint/2010/main" val="354546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0F-12D4-46C6-821C-6C26EA70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He Had Confidence in the Power of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9706D-9FC7-4FA6-8806-B5752458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“For I am not ashamed of the gospel of Christ, for it is the power of God to salvation for everyone who believes, for the Jew first and also for the Greek” (Rom. 1:16). </a:t>
            </a:r>
          </a:p>
          <a:p>
            <a:endParaRPr lang="en-US" sz="800" b="1" dirty="0"/>
          </a:p>
          <a:p>
            <a:r>
              <a:rPr lang="en-US" b="1" dirty="0"/>
              <a:t>1 Corinthians 2:1-5; 3:6</a:t>
            </a:r>
          </a:p>
        </p:txBody>
      </p:sp>
    </p:spTree>
    <p:extLst>
      <p:ext uri="{BB962C8B-B14F-4D97-AF65-F5344CB8AC3E}">
        <p14:creationId xmlns:p14="http://schemas.microsoft.com/office/powerpoint/2010/main" val="282586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0F-12D4-46C6-821C-6C26EA70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He Overcame Discouragement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9706D-9FC7-4FA6-8806-B5752458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 moved on; kept trying. </a:t>
            </a:r>
          </a:p>
          <a:p>
            <a:pPr lvl="1"/>
            <a:r>
              <a:rPr lang="en-US" sz="2800" b="1" dirty="0"/>
              <a:t>Acts 16-18</a:t>
            </a:r>
          </a:p>
          <a:p>
            <a:r>
              <a:rPr lang="en-US" b="1" dirty="0"/>
              <a:t>He relied on encouragement from co-workers.</a:t>
            </a:r>
          </a:p>
          <a:p>
            <a:pPr lvl="1"/>
            <a:r>
              <a:rPr lang="en-US" sz="2800" b="1" dirty="0"/>
              <a:t>Acts 18:1-8</a:t>
            </a:r>
          </a:p>
          <a:p>
            <a:r>
              <a:rPr lang="en-US" b="1" dirty="0"/>
              <a:t>He relied on his strong faith. </a:t>
            </a:r>
          </a:p>
          <a:p>
            <a:pPr lvl="1"/>
            <a:r>
              <a:rPr lang="en-US" sz="2800" b="1" dirty="0"/>
              <a:t>Acts 18:9-11</a:t>
            </a:r>
          </a:p>
        </p:txBody>
      </p:sp>
    </p:spTree>
    <p:extLst>
      <p:ext uri="{BB962C8B-B14F-4D97-AF65-F5344CB8AC3E}">
        <p14:creationId xmlns:p14="http://schemas.microsoft.com/office/powerpoint/2010/main" val="278531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0F-12D4-46C6-821C-6C26EA70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He Adjusted His Approach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to Meet the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9706D-9FC7-4FA6-8806-B5752458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Believers</a:t>
            </a:r>
            <a:r>
              <a:rPr lang="en-US" b="1" dirty="0"/>
              <a:t> – he appealed to the Scriptures. </a:t>
            </a:r>
          </a:p>
          <a:p>
            <a:pPr lvl="1"/>
            <a:r>
              <a:rPr lang="en-US" sz="2800" b="1" dirty="0"/>
              <a:t>Acts 17:1-3</a:t>
            </a:r>
          </a:p>
          <a:p>
            <a:r>
              <a:rPr lang="en-US" b="1" u="sng" dirty="0"/>
              <a:t>Unbelievers</a:t>
            </a:r>
            <a:r>
              <a:rPr lang="en-US" b="1" dirty="0"/>
              <a:t> – he used different approaches.</a:t>
            </a:r>
          </a:p>
          <a:p>
            <a:pPr lvl="1"/>
            <a:r>
              <a:rPr lang="en-US" sz="2800" b="1" dirty="0"/>
              <a:t>Acts 17:22-31</a:t>
            </a:r>
            <a:r>
              <a:rPr lang="en-US" b="1" dirty="0"/>
              <a:t> </a:t>
            </a:r>
          </a:p>
          <a:p>
            <a:pPr lvl="1"/>
            <a:r>
              <a:rPr lang="en-US" sz="2800" b="1" dirty="0"/>
              <a:t>Acts 14:8-18</a:t>
            </a:r>
          </a:p>
        </p:txBody>
      </p:sp>
    </p:spTree>
    <p:extLst>
      <p:ext uri="{BB962C8B-B14F-4D97-AF65-F5344CB8AC3E}">
        <p14:creationId xmlns:p14="http://schemas.microsoft.com/office/powerpoint/2010/main" val="292323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0F-12D4-46C6-821C-6C26EA706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5. He Prayed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9706D-9FC7-4FA6-8806-B57524580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Paul prayed for those who were lost. </a:t>
            </a:r>
          </a:p>
          <a:p>
            <a:pPr lvl="1"/>
            <a:r>
              <a:rPr lang="en-US" sz="2800" b="1" dirty="0"/>
              <a:t>Romans 10:1</a:t>
            </a:r>
          </a:p>
          <a:p>
            <a:r>
              <a:rPr lang="en-US" b="1" dirty="0"/>
              <a:t>Paul prayed for opportunities, courage, and wisdom.</a:t>
            </a:r>
          </a:p>
          <a:p>
            <a:pPr lvl="1"/>
            <a:r>
              <a:rPr lang="en-US" sz="2800" b="1" dirty="0"/>
              <a:t>Colossians 4:2-6</a:t>
            </a:r>
          </a:p>
        </p:txBody>
      </p:sp>
    </p:spTree>
    <p:extLst>
      <p:ext uri="{BB962C8B-B14F-4D97-AF65-F5344CB8AC3E}">
        <p14:creationId xmlns:p14="http://schemas.microsoft.com/office/powerpoint/2010/main" val="50696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5DA61-308B-4AAC-838F-8BEC91AE6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Paul was a good soul winner because…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1C920-155B-44D7-AD25-F6603262F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He Was Motivated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Had Confidence in the Power of the Gospel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Overcame Discouragement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Adjusted His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Prayed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0470847-F3D2-496D-959E-A228B10333D0}"/>
              </a:ext>
            </a:extLst>
          </p:cNvPr>
          <p:cNvSpPr/>
          <p:nvPr/>
        </p:nvSpPr>
        <p:spPr>
          <a:xfrm>
            <a:off x="1510748" y="4929809"/>
            <a:ext cx="7004602" cy="138209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0DBEFB-3102-43A3-8D83-18CFE02DA88C}"/>
              </a:ext>
            </a:extLst>
          </p:cNvPr>
          <p:cNvSpPr txBox="1"/>
          <p:nvPr/>
        </p:nvSpPr>
        <p:spPr>
          <a:xfrm>
            <a:off x="1921565" y="5128589"/>
            <a:ext cx="63742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“Imitate me, just as I also imitate Christ.”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Corinthians 11:1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270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271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2_Office Theme</vt:lpstr>
      <vt:lpstr>3_Office Theme</vt:lpstr>
      <vt:lpstr>4_Office Theme</vt:lpstr>
      <vt:lpstr>PowerPoint Presentation</vt:lpstr>
      <vt:lpstr>What Made Paul A Good Soul Winner?</vt:lpstr>
      <vt:lpstr>PowerPoint Presentation</vt:lpstr>
      <vt:lpstr>1. He Had the Right Motivation</vt:lpstr>
      <vt:lpstr>2. He Had Confidence in the Power of the Gospel</vt:lpstr>
      <vt:lpstr>3. He Overcame Discouragement</vt:lpstr>
      <vt:lpstr>4. He Adjusted His Approach  to Meet the Need</vt:lpstr>
      <vt:lpstr>5. He Prayed</vt:lpstr>
      <vt:lpstr>Paul was a good soul winner because…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</cp:revision>
  <dcterms:created xsi:type="dcterms:W3CDTF">2008-03-16T18:22:36Z</dcterms:created>
  <dcterms:modified xsi:type="dcterms:W3CDTF">2020-10-05T17:26:22Z</dcterms:modified>
</cp:coreProperties>
</file>