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17"/>
  </p:notesMasterIdLst>
  <p:sldIdLst>
    <p:sldId id="260" r:id="rId3"/>
    <p:sldId id="256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0" r:id="rId12"/>
    <p:sldId id="501" r:id="rId13"/>
    <p:sldId id="269" r:id="rId14"/>
    <p:sldId id="270" r:id="rId15"/>
    <p:sldId id="50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9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73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62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80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11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9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491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21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0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018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47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9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E9387-0E3D-4F85-A237-2BC3C0EC8DC1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FFB67-C7C8-4659-813E-DA1040B0E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4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59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Respect Others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2C14FF-4B3D-4F82-AF90-317AC8B76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8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Respect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Respect - to honor, esteem, have consideration and regard for others.</a:t>
            </a:r>
          </a:p>
          <a:p>
            <a:r>
              <a:rPr lang="en-US" b="1" dirty="0"/>
              <a:t>“consideration, felt or shown, for someone or something of recognized worth”</a:t>
            </a:r>
          </a:p>
          <a:p>
            <a:r>
              <a:rPr lang="en-US" b="1" dirty="0"/>
              <a:t>“implies both recognizing and properly honoring the worth of someone or something” </a:t>
            </a:r>
          </a:p>
          <a:p>
            <a:pPr marL="0" indent="0" algn="r">
              <a:buNone/>
            </a:pPr>
            <a:r>
              <a:rPr lang="en-US" sz="2400" b="1" dirty="0"/>
              <a:t>The World Book Dictionary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64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Respect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/>
              <a:t>“Honor all people. Love the brotherhood. Fear God. Honor the king” </a:t>
            </a:r>
            <a:r>
              <a:rPr lang="en-US" b="1" dirty="0"/>
              <a:t>(1 Pet. 2:17).</a:t>
            </a:r>
          </a:p>
          <a:p>
            <a:endParaRPr lang="en-US" sz="800" b="1" dirty="0"/>
          </a:p>
          <a:p>
            <a:r>
              <a:rPr lang="en-US" b="1" dirty="0"/>
              <a:t>All people have a degree of worth to be considered, honored, esteemed – simply because they have been created in the image of God! 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25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1668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Be Salt and Light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solidFill>
                  <a:srgbClr val="C00000"/>
                </a:solidFill>
                <a:latin typeface="+mn-lt"/>
              </a:rPr>
              <a:t>Have a good influence on others!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25147"/>
            <a:ext cx="7886700" cy="37518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Fervent - Have Zeal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Follow 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Don’t Compromise Your Convictions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Respect Others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32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283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y Simulation Activities Should Not Be Used">
            <a:extLst>
              <a:ext uri="{FF2B5EF4-FFF2-40B4-BE49-F238E27FC236}">
                <a16:creationId xmlns:a16="http://schemas.microsoft.com/office/drawing/2014/main" id="{D21CCCAF-0AF2-48C1-8B02-8A22FEC08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792" y="3086188"/>
            <a:ext cx="5082416" cy="344720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86F3C3-31D4-46C8-BC8F-56F9EC8AF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20004"/>
            <a:ext cx="7772400" cy="165576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How To Have A Good Influence On Others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91C01-7BB7-42B3-877F-390D66DDA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157555"/>
            <a:ext cx="6858000" cy="70491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Matthew 5:13-16</a:t>
            </a:r>
          </a:p>
        </p:txBody>
      </p:sp>
    </p:spTree>
    <p:extLst>
      <p:ext uri="{BB962C8B-B14F-4D97-AF65-F5344CB8AC3E}">
        <p14:creationId xmlns:p14="http://schemas.microsoft.com/office/powerpoint/2010/main" val="307458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3041374" y="338621"/>
            <a:ext cx="3061252" cy="242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FCBD1-310C-4DF4-AF60-75B83C47F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2794340"/>
            <a:ext cx="3868340" cy="823912"/>
          </a:xfrm>
        </p:spPr>
        <p:txBody>
          <a:bodyPr>
            <a:normAutofit/>
          </a:bodyPr>
          <a:lstStyle/>
          <a:p>
            <a:r>
              <a:rPr lang="en-US" sz="3200" dirty="0"/>
              <a:t>         Salt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FBEEF9-3C74-4147-B8F4-C78DE1B09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3618252"/>
            <a:ext cx="3868340" cy="2901127"/>
          </a:xfrm>
        </p:spPr>
        <p:txBody>
          <a:bodyPr>
            <a:normAutofit/>
          </a:bodyPr>
          <a:lstStyle/>
          <a:p>
            <a:r>
              <a:rPr lang="en-US" sz="3200" dirty="0"/>
              <a:t>Preservative</a:t>
            </a:r>
          </a:p>
          <a:p>
            <a:r>
              <a:rPr lang="en-US" sz="3200" dirty="0"/>
              <a:t>Produces thirst</a:t>
            </a:r>
          </a:p>
          <a:p>
            <a:r>
              <a:rPr lang="en-US" sz="3200" dirty="0"/>
              <a:t>Makes food taste </a:t>
            </a:r>
            <a:br>
              <a:rPr lang="en-US" sz="3200" dirty="0"/>
            </a:br>
            <a:r>
              <a:rPr lang="en-US" sz="3200" dirty="0"/>
              <a:t>better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1B07CD-9DD5-44E5-BDFF-2A2B100DD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2807592"/>
            <a:ext cx="3887391" cy="823912"/>
          </a:xfrm>
        </p:spPr>
        <p:txBody>
          <a:bodyPr>
            <a:normAutofit/>
          </a:bodyPr>
          <a:lstStyle/>
          <a:p>
            <a:r>
              <a:rPr lang="en-US" sz="3200" dirty="0"/>
              <a:t>         Light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4B5E3ED-48FB-4688-8FD3-3A63B525B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3618252"/>
            <a:ext cx="3887391" cy="2901127"/>
          </a:xfrm>
        </p:spPr>
        <p:txBody>
          <a:bodyPr>
            <a:normAutofit/>
          </a:bodyPr>
          <a:lstStyle/>
          <a:p>
            <a:r>
              <a:rPr lang="en-US" sz="3200" dirty="0"/>
              <a:t>Illuminates our surroundings</a:t>
            </a:r>
          </a:p>
          <a:p>
            <a:r>
              <a:rPr lang="en-US" sz="3200" dirty="0"/>
              <a:t>Gives off heat</a:t>
            </a:r>
          </a:p>
          <a:p>
            <a:r>
              <a:rPr lang="en-US" sz="3200" dirty="0"/>
              <a:t>Maintains life</a:t>
            </a:r>
          </a:p>
        </p:txBody>
      </p:sp>
    </p:spTree>
    <p:extLst>
      <p:ext uri="{BB962C8B-B14F-4D97-AF65-F5344CB8AC3E}">
        <p14:creationId xmlns:p14="http://schemas.microsoft.com/office/powerpoint/2010/main" val="329791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Be Fervent - Have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“Not lagging in diligence, fervent in spirit, serving the Lord” </a:t>
            </a:r>
            <a:r>
              <a:rPr lang="en-US" b="1" dirty="0"/>
              <a:t>(Rom. 12:11). </a:t>
            </a:r>
          </a:p>
          <a:p>
            <a:endParaRPr lang="en-US" sz="800" b="1" dirty="0"/>
          </a:p>
          <a:p>
            <a:r>
              <a:rPr lang="en-US" b="1" i="1" dirty="0" err="1"/>
              <a:t>zeoo</a:t>
            </a:r>
            <a:r>
              <a:rPr lang="en-US" b="1" dirty="0"/>
              <a:t> - “to be hot, to boil, to have zeal” 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768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Be Fervent - Have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zeal must be authentic. We can’t fake it.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Our zeal must be pointed in the right direction. </a:t>
            </a:r>
          </a:p>
          <a:p>
            <a:pPr lvl="1"/>
            <a:r>
              <a:rPr lang="en-US" sz="2800" b="1" dirty="0"/>
              <a:t>Romans 10:2-3; Acts 18:25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7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Follow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“If anyone desires to come after Me, let him deny himself, and take up his cross, and follow Me”</a:t>
            </a:r>
            <a:r>
              <a:rPr lang="en-US" b="1" dirty="0"/>
              <a:t> (Matt. 16:24). </a:t>
            </a:r>
          </a:p>
          <a:p>
            <a:endParaRPr lang="en-US" sz="800" b="1" dirty="0"/>
          </a:p>
          <a:p>
            <a:r>
              <a:rPr lang="en-US" b="1" i="1" dirty="0"/>
              <a:t>“But why do you call Me ‘Lord, Lord,’ and not do the things which I say?” </a:t>
            </a:r>
            <a:r>
              <a:rPr lang="en-US" b="1" dirty="0"/>
              <a:t>(Luke 6:46). </a:t>
            </a:r>
          </a:p>
          <a:p>
            <a:endParaRPr lang="en-US" sz="800" b="1" dirty="0"/>
          </a:p>
          <a:p>
            <a:r>
              <a:rPr lang="en-US" b="1" dirty="0"/>
              <a:t>Home, school, work, neighborhood, </a:t>
            </a:r>
            <a:br>
              <a:rPr lang="en-US" b="1" dirty="0"/>
            </a:br>
            <a:r>
              <a:rPr lang="en-US" b="1" dirty="0"/>
              <a:t>church, etc.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1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Don’t Compromise Your Convictions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8389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We must be true to our beliefs and values; we must be consistent. </a:t>
            </a:r>
          </a:p>
          <a:p>
            <a:r>
              <a:rPr lang="en-US" b="1" dirty="0"/>
              <a:t>James 3:9-12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32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Don’t Compromise Your Convictions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8389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We must “practice what we preach.” </a:t>
            </a:r>
          </a:p>
          <a:p>
            <a:endParaRPr lang="en-US" sz="800" b="1" dirty="0"/>
          </a:p>
          <a:p>
            <a:r>
              <a:rPr lang="en-US" b="1" i="1" dirty="0"/>
              <a:t>“Therefore whatever they tell you to observe, that observe and do, but do not do according to their works; for they say, and do not do” </a:t>
            </a:r>
            <a:r>
              <a:rPr lang="en-US" b="1" dirty="0"/>
              <a:t>(Matt. 23:3). 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8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47972-CC12-4B13-9334-47513AB6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Don’t Compromise Your Convictions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F731-1AA9-474B-831B-F76F02ED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838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“Let no one despise your youth, but </a:t>
            </a:r>
            <a:r>
              <a:rPr lang="en-US" b="1" i="1" u="sng" dirty="0"/>
              <a:t>be</a:t>
            </a:r>
            <a:r>
              <a:rPr lang="en-US" b="1" i="1" dirty="0"/>
              <a:t> </a:t>
            </a:r>
            <a:r>
              <a:rPr lang="en-US" b="1" i="1" u="sng" dirty="0"/>
              <a:t>an</a:t>
            </a:r>
            <a:r>
              <a:rPr lang="en-US" b="1" i="1" dirty="0"/>
              <a:t> </a:t>
            </a:r>
            <a:r>
              <a:rPr lang="en-US" b="1" i="1" u="sng" dirty="0"/>
              <a:t>example</a:t>
            </a:r>
            <a:r>
              <a:rPr lang="en-US" b="1" i="1" dirty="0"/>
              <a:t> to the believers in word, in conduct, in love, in spirit, in faith, in purity...</a:t>
            </a:r>
            <a:br>
              <a:rPr lang="en-US" sz="1200" b="1" i="1" dirty="0"/>
            </a:br>
            <a:br>
              <a:rPr lang="en-US" sz="1200" b="1" i="1" dirty="0"/>
            </a:br>
            <a:r>
              <a:rPr lang="en-US" sz="1200" b="1" i="1" dirty="0"/>
              <a:t>    </a:t>
            </a:r>
            <a:r>
              <a:rPr lang="en-US" b="1" i="1" dirty="0"/>
              <a:t>Take heed to yourself and to the doctrine. Continue in them, for in doing this you will save both yourself and those who hear you.” </a:t>
            </a:r>
          </a:p>
          <a:p>
            <a:pPr marL="0" indent="0">
              <a:buNone/>
            </a:pPr>
            <a:r>
              <a:rPr lang="en-US" b="1" dirty="0"/>
              <a:t>1 Timothy 4:12, 16 </a:t>
            </a:r>
          </a:p>
        </p:txBody>
      </p:sp>
      <p:pic>
        <p:nvPicPr>
          <p:cNvPr id="2050" name="Picture 2" descr="Salt N Light (@mysaltnlight) | Twitter">
            <a:extLst>
              <a:ext uri="{FF2B5EF4-FFF2-40B4-BE49-F238E27FC236}">
                <a16:creationId xmlns:a16="http://schemas.microsoft.com/office/drawing/2014/main" id="{E5C4C3CC-DF71-4DF2-AD25-26582F3EB8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20174" r="13478" b="22783"/>
          <a:stretch/>
        </p:blipFill>
        <p:spPr bwMode="auto">
          <a:xfrm>
            <a:off x="7011330" y="5194852"/>
            <a:ext cx="2132670" cy="1689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69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456</Words>
  <Application>Microsoft Office PowerPoint</Application>
  <PresentationFormat>On-screen Show (4:3)</PresentationFormat>
  <Paragraphs>49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How To Have A Good Influence On Others</vt:lpstr>
      <vt:lpstr>PowerPoint Presentation</vt:lpstr>
      <vt:lpstr>1. Be Fervent - Have Zeal</vt:lpstr>
      <vt:lpstr>1. Be Fervent - Have Zeal</vt:lpstr>
      <vt:lpstr>2. Follow Jesus</vt:lpstr>
      <vt:lpstr>3. Don’t Compromise Your Convictions</vt:lpstr>
      <vt:lpstr>3. Don’t Compromise Your Convictions</vt:lpstr>
      <vt:lpstr>3. Don’t Compromise Your Convictions</vt:lpstr>
      <vt:lpstr>4. Respect Others</vt:lpstr>
      <vt:lpstr>4. Respect Others</vt:lpstr>
      <vt:lpstr>4. Respect Others</vt:lpstr>
      <vt:lpstr>Be Salt and Light Have a good influence on others!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14</cp:revision>
  <dcterms:created xsi:type="dcterms:W3CDTF">2008-03-16T18:22:36Z</dcterms:created>
  <dcterms:modified xsi:type="dcterms:W3CDTF">2020-09-21T14:32:15Z</dcterms:modified>
</cp:coreProperties>
</file>