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88" r:id="rId2"/>
    <p:sldMasterId id="2147483700" r:id="rId3"/>
    <p:sldMasterId id="2147483717" r:id="rId4"/>
  </p:sldMasterIdLst>
  <p:notesMasterIdLst>
    <p:notesMasterId r:id="rId22"/>
  </p:notesMasterIdLst>
  <p:sldIdLst>
    <p:sldId id="479" r:id="rId5"/>
    <p:sldId id="256" r:id="rId6"/>
    <p:sldId id="480" r:id="rId7"/>
    <p:sldId id="260" r:id="rId8"/>
    <p:sldId id="481" r:id="rId9"/>
    <p:sldId id="482" r:id="rId10"/>
    <p:sldId id="483" r:id="rId11"/>
    <p:sldId id="484" r:id="rId12"/>
    <p:sldId id="485" r:id="rId13"/>
    <p:sldId id="486" r:id="rId14"/>
    <p:sldId id="487" r:id="rId15"/>
    <p:sldId id="488" r:id="rId16"/>
    <p:sldId id="489" r:id="rId17"/>
    <p:sldId id="490" r:id="rId18"/>
    <p:sldId id="491" r:id="rId19"/>
    <p:sldId id="492" r:id="rId20"/>
    <p:sldId id="49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39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27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10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64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93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7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31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6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6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09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007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702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332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251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06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46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668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9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559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342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509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9251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244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56723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72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449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779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96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746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958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252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573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610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682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299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855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656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3709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22056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519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4682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76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8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6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796CD-3DCF-4931-A844-41345C12411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EA8BDC9-A671-4939-9DE2-E50DC8D3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0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37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1. Messengers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Angels interpreted visions.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Daniel 7:16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Zechariah 1:9, 19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Revelation 17:7</a:t>
            </a: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01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2.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Abraham’s servant (Gen. 24:7)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Israel leaving Egypt (Ex. 14:19)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Israel coming to the Promised Land (Judges 2:1)</a:t>
            </a:r>
          </a:p>
        </p:txBody>
      </p:sp>
    </p:spTree>
    <p:extLst>
      <p:ext uri="{BB962C8B-B14F-4D97-AF65-F5344CB8AC3E}">
        <p14:creationId xmlns:p14="http://schemas.microsoft.com/office/powerpoint/2010/main" val="220106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3. Protect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851376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Helped Elijah escape from Jezebel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(1 Kings 19:5-8)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Elisha - Syrian army (2 Kings 6:15-17)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Judah - Assyrians (2 Kings 19:35)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Daniel - lion’s den (Dan. 6:22)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The apostles (Acts 5:19-20; 12:7)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Angels were available to protect Jesus (Matt. 26:53)</a:t>
            </a:r>
          </a:p>
        </p:txBody>
      </p:sp>
    </p:spTree>
    <p:extLst>
      <p:ext uri="{BB962C8B-B14F-4D97-AF65-F5344CB8AC3E}">
        <p14:creationId xmlns:p14="http://schemas.microsoft.com/office/powerpoint/2010/main" val="312150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4. Administer God’s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Plagues in Egypt (Ps. 78:49)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Plague when David numbered Israel (2 Sam. 24:15-17)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Herod (Acts 12:23)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Angels executed God’s wrath in Revelation (8:2; 15:1; 16:1)</a:t>
            </a:r>
          </a:p>
        </p:txBody>
      </p:sp>
    </p:spTree>
    <p:extLst>
      <p:ext uri="{BB962C8B-B14F-4D97-AF65-F5344CB8AC3E}">
        <p14:creationId xmlns:p14="http://schemas.microsoft.com/office/powerpoint/2010/main" val="223943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521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5. Carry the Saved to Abraham’s Bosom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73357"/>
            <a:ext cx="6559827" cy="418768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Luke 16:22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2 Kings 2:11</a:t>
            </a:r>
          </a:p>
        </p:txBody>
      </p:sp>
    </p:spTree>
    <p:extLst>
      <p:ext uri="{BB962C8B-B14F-4D97-AF65-F5344CB8AC3E}">
        <p14:creationId xmlns:p14="http://schemas.microsoft.com/office/powerpoint/2010/main" val="2579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6. Second Coming of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Angels do not know when this event will occur (Matt. 24:36)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Will return with Jesus when He comes to judge all of mankind (Matt. 25:31-33)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Will help Jesus execute His wrath on the lost (2 Thess. 1:7-8)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Will cast the lost into Hell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(Matt. 13:41-42)</a:t>
            </a:r>
          </a:p>
        </p:txBody>
      </p:sp>
    </p:spTree>
    <p:extLst>
      <p:ext uri="{BB962C8B-B14F-4D97-AF65-F5344CB8AC3E}">
        <p14:creationId xmlns:p14="http://schemas.microsoft.com/office/powerpoint/2010/main" val="165217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636105"/>
            <a:ext cx="6559827" cy="572493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Spiritual beings created to serve God and execute His will.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Played important role in the unfolding of God’s scheme of redemption.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They are active today, but work “behind the scenes.” 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Not to be worshipped.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Last message we received from an angel – </a:t>
            </a:r>
            <a:r>
              <a:rPr lang="en-US" sz="2800" b="1" i="1" dirty="0">
                <a:solidFill>
                  <a:schemeClr val="tx1"/>
                </a:solidFill>
              </a:rPr>
              <a:t>“Worship God!” </a:t>
            </a:r>
            <a:r>
              <a:rPr lang="en-US" sz="2400" b="1" dirty="0">
                <a:solidFill>
                  <a:schemeClr val="tx1"/>
                </a:solidFill>
              </a:rPr>
              <a:t>(Rev. 22:9)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915174"/>
      </p:ext>
    </p:extLst>
  </p:cSld>
  <p:clrMapOvr>
    <a:masterClrMapping/>
  </p:clrMapOvr>
  <p:transition spd="slow">
    <p:push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32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4" name="Picture 10" descr="3 Things A Christian Should Never Do | Catholic wallpaper, Open bible,  Christian wallpaper">
            <a:extLst>
              <a:ext uri="{FF2B5EF4-FFF2-40B4-BE49-F238E27FC236}">
                <a16:creationId xmlns:a16="http://schemas.microsoft.com/office/drawing/2014/main" id="{A2047948-0427-4A6E-B540-EA37E6FD8D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67"/>
          <a:stretch/>
        </p:blipFill>
        <p:spPr bwMode="auto">
          <a:xfrm>
            <a:off x="20" y="1"/>
            <a:ext cx="9143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EF5B8D-B531-4EF2-8FAB-E32A27F39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304" y="371062"/>
            <a:ext cx="8494644" cy="2120348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Does the Bible Say About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b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ANGELS? </a:t>
            </a:r>
          </a:p>
        </p:txBody>
      </p:sp>
    </p:spTree>
    <p:extLst>
      <p:ext uri="{BB962C8B-B14F-4D97-AF65-F5344CB8AC3E}">
        <p14:creationId xmlns:p14="http://schemas.microsoft.com/office/powerpoint/2010/main" val="1591188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Angels Are Spiritual Beings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4243"/>
            <a:ext cx="6347714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Created by God (Ps. 148:2-6)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Angels do not die, marry, or reproduce (Luke 20:34-36)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Abide in Heaven (Luke 1:11)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Have great strength (2 Pet. 2:11)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Are not omniscient (1 Pet. 1:12)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Are a higher rank than man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(Heb. 2:7), but are </a:t>
            </a:r>
            <a:r>
              <a:rPr lang="en-US" sz="2800" b="1" u="sng" dirty="0">
                <a:solidFill>
                  <a:schemeClr val="tx1"/>
                </a:solidFill>
              </a:rPr>
              <a:t>not</a:t>
            </a:r>
            <a:r>
              <a:rPr lang="en-US" sz="2800" b="1" dirty="0">
                <a:solidFill>
                  <a:schemeClr val="tx1"/>
                </a:solidFill>
              </a:rPr>
              <a:t> to be worshiped (Rev. 22:8-9)</a:t>
            </a:r>
          </a:p>
        </p:txBody>
      </p:sp>
    </p:spTree>
    <p:extLst>
      <p:ext uri="{BB962C8B-B14F-4D97-AF65-F5344CB8AC3E}">
        <p14:creationId xmlns:p14="http://schemas.microsoft.com/office/powerpoint/2010/main" val="3464625746"/>
      </p:ext>
    </p:extLst>
  </p:cSld>
  <p:clrMapOvr>
    <a:masterClrMapping/>
  </p:clrMapOvr>
  <p:transition spd="slow"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Appearance of Angels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4243"/>
            <a:ext cx="6347714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Look like men (Gen. 18:2;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Mark 16:5-6; Acts 1:10)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Are mistaken for men (Gen. 19:5; Heb. 13:2)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Occasionally, angels have appeared in brilliance (Luke 2:9)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Angels never appeared with wings, or as women or children. </a:t>
            </a:r>
          </a:p>
        </p:txBody>
      </p:sp>
    </p:spTree>
    <p:extLst>
      <p:ext uri="{BB962C8B-B14F-4D97-AF65-F5344CB8AC3E}">
        <p14:creationId xmlns:p14="http://schemas.microsoft.com/office/powerpoint/2010/main" val="371516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The Work of Angels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292626"/>
            <a:ext cx="6347714" cy="4068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“Are they not all ministering spirits sent forth to minister for those who will inherit salvation?”</a:t>
            </a:r>
          </a:p>
          <a:p>
            <a:pPr marL="0" indent="0" algn="r">
              <a:buNone/>
            </a:pPr>
            <a:br>
              <a:rPr lang="en-US" sz="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Hebrews 1:14</a:t>
            </a:r>
          </a:p>
        </p:txBody>
      </p:sp>
    </p:spTree>
    <p:extLst>
      <p:ext uri="{BB962C8B-B14F-4D97-AF65-F5344CB8AC3E}">
        <p14:creationId xmlns:p14="http://schemas.microsoft.com/office/powerpoint/2010/main" val="5864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1. Messengers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4243"/>
            <a:ext cx="6347714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“Angel” is translated from Greek word </a:t>
            </a:r>
            <a:r>
              <a:rPr lang="en-US" sz="2800" b="1" i="1" dirty="0" err="1">
                <a:solidFill>
                  <a:schemeClr val="tx1"/>
                </a:solidFill>
              </a:rPr>
              <a:t>aggelos</a:t>
            </a:r>
            <a:r>
              <a:rPr lang="en-US" sz="2800" b="1" dirty="0">
                <a:solidFill>
                  <a:schemeClr val="tx1"/>
                </a:solidFill>
              </a:rPr>
              <a:t> which means “a messenger, one who is sent, a messenger from God.”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Hebrew word for “angel” is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i="1" dirty="0" err="1">
                <a:solidFill>
                  <a:schemeClr val="tx1"/>
                </a:solidFill>
              </a:rPr>
              <a:t>malak</a:t>
            </a:r>
            <a:r>
              <a:rPr lang="en-US" sz="2800" b="1" dirty="0">
                <a:solidFill>
                  <a:schemeClr val="tx1"/>
                </a:solidFill>
              </a:rPr>
              <a:t> – “to dispatch as a deputy,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a messenger.”</a:t>
            </a:r>
          </a:p>
        </p:txBody>
      </p:sp>
    </p:spTree>
    <p:extLst>
      <p:ext uri="{BB962C8B-B14F-4D97-AF65-F5344CB8AC3E}">
        <p14:creationId xmlns:p14="http://schemas.microsoft.com/office/powerpoint/2010/main" val="363945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1. Messengers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Announced the birth of…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Isaac (Gen. 18:10)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Samson (Judges 13:2-3)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John the Baptist (Luke 1:13)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Jesus (Matt. 1:20-21; Luke 1:30-31)</a:t>
            </a:r>
          </a:p>
        </p:txBody>
      </p:sp>
    </p:spTree>
    <p:extLst>
      <p:ext uri="{BB962C8B-B14F-4D97-AF65-F5344CB8AC3E}">
        <p14:creationId xmlns:p14="http://schemas.microsoft.com/office/powerpoint/2010/main" val="177207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1. Messengers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Take Mary as wife (Matt. 1:20)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Flee to Egypt (Matt. 2:13)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Christ had risen (Luke 24:6)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Christ would return (Acts 1:9-11)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Philip was to go to the road leading to Gaza (Acts 8:26)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Cornelius was to send for Peter (Acts 10:3-5)</a:t>
            </a:r>
          </a:p>
        </p:txBody>
      </p:sp>
    </p:spTree>
    <p:extLst>
      <p:ext uri="{BB962C8B-B14F-4D97-AF65-F5344CB8AC3E}">
        <p14:creationId xmlns:p14="http://schemas.microsoft.com/office/powerpoint/2010/main" val="131656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FFCF-C386-4D9D-A5B2-26D1AEB3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83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1. Messengers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3B80-0AA9-4723-BEE6-A27AFFB5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243"/>
            <a:ext cx="6559827" cy="48767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Take Mary as wife (Matt. 1:20)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Flee to Egypt (Matt. 2:13)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Christ had risen (Luke 24:6)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Christ would return (Acts 1:9-11)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Philip was to go to the road leading to Gaza (Acts 8:26)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Cornelius was to send for Peter (Acts 10:3-5)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46CB586-0696-403D-9F78-4285EFC870FC}"/>
              </a:ext>
            </a:extLst>
          </p:cNvPr>
          <p:cNvSpPr/>
          <p:nvPr/>
        </p:nvSpPr>
        <p:spPr>
          <a:xfrm>
            <a:off x="384313" y="1417989"/>
            <a:ext cx="7023652" cy="1749287"/>
          </a:xfrm>
          <a:prstGeom prst="round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DB2B5C-90CA-488E-A762-701738EC5884}"/>
              </a:ext>
            </a:extLst>
          </p:cNvPr>
          <p:cNvSpPr txBox="1"/>
          <p:nvPr/>
        </p:nvSpPr>
        <p:spPr>
          <a:xfrm>
            <a:off x="609598" y="1696278"/>
            <a:ext cx="65598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Angels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never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told sinners what they had to do to be saved. </a:t>
            </a:r>
          </a:p>
        </p:txBody>
      </p:sp>
    </p:spTree>
    <p:extLst>
      <p:ext uri="{BB962C8B-B14F-4D97-AF65-F5344CB8AC3E}">
        <p14:creationId xmlns:p14="http://schemas.microsoft.com/office/powerpoint/2010/main" val="331443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653</Words>
  <Application>Microsoft Office PowerPoint</Application>
  <PresentationFormat>On-screen Show (4:3)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Arial Rounded MT Bold</vt:lpstr>
      <vt:lpstr>Calibri</vt:lpstr>
      <vt:lpstr>Calibri Light</vt:lpstr>
      <vt:lpstr>Trebuchet MS</vt:lpstr>
      <vt:lpstr>Wingdings 3</vt:lpstr>
      <vt:lpstr>2_Office Theme</vt:lpstr>
      <vt:lpstr>Office Theme</vt:lpstr>
      <vt:lpstr>Facet</vt:lpstr>
      <vt:lpstr>1_Facet</vt:lpstr>
      <vt:lpstr>PowerPoint Presentation</vt:lpstr>
      <vt:lpstr>What Does the Bible Say About  ANGELS? </vt:lpstr>
      <vt:lpstr>Angels Are Spiritual Beings</vt:lpstr>
      <vt:lpstr>Appearance of Angels</vt:lpstr>
      <vt:lpstr>The Work of Angels</vt:lpstr>
      <vt:lpstr>1. Messengers</vt:lpstr>
      <vt:lpstr>1. Messengers</vt:lpstr>
      <vt:lpstr>1. Messengers</vt:lpstr>
      <vt:lpstr>1. Messengers</vt:lpstr>
      <vt:lpstr>1. Messengers</vt:lpstr>
      <vt:lpstr>2. Guide</vt:lpstr>
      <vt:lpstr>3. Protect</vt:lpstr>
      <vt:lpstr>4. Administer God’s Wrath</vt:lpstr>
      <vt:lpstr>5. Carry the Saved to Abraham’s Bosom</vt:lpstr>
      <vt:lpstr>6. Second Coming of Christ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36</cp:revision>
  <dcterms:created xsi:type="dcterms:W3CDTF">2008-03-16T18:22:36Z</dcterms:created>
  <dcterms:modified xsi:type="dcterms:W3CDTF">2020-09-14T15:55:14Z</dcterms:modified>
</cp:coreProperties>
</file>