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1"/>
    <p:sldMasterId id="2147483674" r:id="rId2"/>
  </p:sldMasterIdLst>
  <p:notesMasterIdLst>
    <p:notesMasterId r:id="rId8"/>
  </p:notesMasterIdLst>
  <p:sldIdLst>
    <p:sldId id="259" r:id="rId3"/>
    <p:sldId id="256" r:id="rId4"/>
    <p:sldId id="257" r:id="rId5"/>
    <p:sldId id="261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34623" autoAdjust="0"/>
    <p:restoredTop sz="86325" autoAdjust="0"/>
  </p:normalViewPr>
  <p:slideViewPr>
    <p:cSldViewPr>
      <p:cViewPr varScale="1">
        <p:scale>
          <a:sx n="46" d="100"/>
          <a:sy n="46" d="100"/>
        </p:scale>
        <p:origin x="28" y="91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76" d="100"/>
          <a:sy n="76" d="100"/>
        </p:scale>
        <p:origin x="-2971" y="-8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8DE7A2-50D1-4400-88E2-5E32D940C051}" type="datetimeFigureOut">
              <a:rPr lang="en-US"/>
              <a:pPr/>
              <a:t>8/16/2020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09F674F-5FF1-4C50-AE02-5B1470F93F7E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5269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927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8023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988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132577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094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350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74693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0599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068194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0374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813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1952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39530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80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36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6906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93331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1269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7353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9115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990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3E935-E74D-413C-B2D3-A5CAFE25187B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E3A5B79-1615-4B4C-800E-7845CEBDC8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4603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50DCC2-E8E0-46C2-ABD0-3EDEE7335BAA}" type="datetimeFigureOut">
              <a:rPr lang="en-US" smtClean="0"/>
              <a:t>8/16/2020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C30154-D6E4-40EB-AF31-7880EAD7AEE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216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703339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F550EE-5F76-4781-8D14-6931A04F861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8000" b="1" dirty="0"/>
              <a:t>Confession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9D1EB5-9A70-4787-9CB4-74DA6C74769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Romans 10:9-10</a:t>
            </a:r>
          </a:p>
        </p:txBody>
      </p:sp>
    </p:spTree>
    <p:extLst>
      <p:ext uri="{BB962C8B-B14F-4D97-AF65-F5344CB8AC3E}">
        <p14:creationId xmlns:p14="http://schemas.microsoft.com/office/powerpoint/2010/main" val="713755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866F1-8F5E-4BD6-BB3D-B3CB69189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latin typeface="+mn-lt"/>
              </a:rPr>
              <a:t>For the Non-Christian: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Confession of Faith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CA71B-0F86-45EA-BE1F-A91FD57AE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65381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b="1" dirty="0"/>
              <a:t>We must confess with our mouth - </a:t>
            </a:r>
            <a:r>
              <a:rPr lang="en-US" b="1" dirty="0">
                <a:solidFill>
                  <a:srgbClr val="C00000"/>
                </a:solidFill>
              </a:rPr>
              <a:t>Rom. 10:9</a:t>
            </a:r>
          </a:p>
          <a:p>
            <a:pPr marL="514350" indent="-514350">
              <a:buFont typeface="+mj-lt"/>
              <a:buAutoNum type="arabicPeriod"/>
            </a:pPr>
            <a:r>
              <a:rPr lang="en-US" b="1" dirty="0"/>
              <a:t>We must confess before others - </a:t>
            </a:r>
            <a:r>
              <a:rPr lang="en-US" b="1" dirty="0">
                <a:solidFill>
                  <a:srgbClr val="C00000"/>
                </a:solidFill>
              </a:rPr>
              <a:t>Matt. 10:32-33</a:t>
            </a:r>
          </a:p>
          <a:p>
            <a:endParaRPr lang="en-US" b="1" dirty="0"/>
          </a:p>
          <a:p>
            <a:pPr marL="0" indent="0" algn="ctr">
              <a:buNone/>
            </a:pPr>
            <a:r>
              <a:rPr lang="en-US" b="1" dirty="0"/>
              <a:t>Why must we confess our faith? </a:t>
            </a:r>
          </a:p>
          <a:p>
            <a:r>
              <a:rPr lang="en-US" b="1" dirty="0"/>
              <a:t>It identifies us with Christ - </a:t>
            </a:r>
            <a:r>
              <a:rPr lang="en-US" b="1" dirty="0">
                <a:solidFill>
                  <a:srgbClr val="C00000"/>
                </a:solidFill>
              </a:rPr>
              <a:t>2 Tim. 2:19 </a:t>
            </a:r>
          </a:p>
          <a:p>
            <a:r>
              <a:rPr lang="en-US" b="1" dirty="0"/>
              <a:t>It identifies us with His people - </a:t>
            </a:r>
            <a:r>
              <a:rPr lang="en-US" b="1" dirty="0">
                <a:solidFill>
                  <a:srgbClr val="C00000"/>
                </a:solidFill>
              </a:rPr>
              <a:t>1 Tim. 6:12</a:t>
            </a:r>
          </a:p>
          <a:p>
            <a:r>
              <a:rPr lang="en-US" b="1" dirty="0"/>
              <a:t>It gives us fellowship with God - </a:t>
            </a:r>
            <a:r>
              <a:rPr lang="en-US" b="1" dirty="0">
                <a:solidFill>
                  <a:srgbClr val="C00000"/>
                </a:solidFill>
              </a:rPr>
              <a:t>1 John 4:15</a:t>
            </a:r>
          </a:p>
          <a:p>
            <a:r>
              <a:rPr lang="en-US" b="1" dirty="0"/>
              <a:t>It gives direction to our lives - </a:t>
            </a:r>
            <a:r>
              <a:rPr lang="en-US" b="1" dirty="0">
                <a:solidFill>
                  <a:srgbClr val="C00000"/>
                </a:solidFill>
              </a:rPr>
              <a:t>Heb. 4:14; 10:23  </a:t>
            </a:r>
          </a:p>
        </p:txBody>
      </p:sp>
    </p:spTree>
    <p:extLst>
      <p:ext uri="{BB962C8B-B14F-4D97-AF65-F5344CB8AC3E}">
        <p14:creationId xmlns:p14="http://schemas.microsoft.com/office/powerpoint/2010/main" val="38555133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A866F1-8F5E-4BD6-BB3D-B3CB691897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600" b="1" dirty="0">
                <a:latin typeface="+mn-lt"/>
              </a:rPr>
              <a:t>For the Christian:</a:t>
            </a:r>
            <a:br>
              <a:rPr lang="en-US" b="1" dirty="0">
                <a:latin typeface="+mn-lt"/>
              </a:rPr>
            </a:br>
            <a:r>
              <a:rPr lang="en-US" b="1" dirty="0">
                <a:latin typeface="+mn-lt"/>
              </a:rPr>
              <a:t>Confession of Sins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CCA71B-0F86-45EA-BE1F-A91FD57AED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905137"/>
            <a:ext cx="7886700" cy="4351338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To God - </a:t>
            </a:r>
            <a:r>
              <a:rPr lang="en-US" sz="3200" b="1" dirty="0">
                <a:solidFill>
                  <a:srgbClr val="C00000"/>
                </a:solidFill>
              </a:rPr>
              <a:t>1 John 1:9; Psalm 32:1-5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To Others - </a:t>
            </a:r>
            <a:r>
              <a:rPr lang="en-US" sz="3200" b="1" dirty="0">
                <a:solidFill>
                  <a:srgbClr val="C00000"/>
                </a:solidFill>
              </a:rPr>
              <a:t>James 5:16; Luke 17:3-4</a:t>
            </a:r>
            <a:endParaRPr lang="en-US" sz="3200" b="1" dirty="0"/>
          </a:p>
          <a:p>
            <a:pPr marL="514350" indent="-514350">
              <a:buFont typeface="+mj-lt"/>
              <a:buAutoNum type="arabicPeriod"/>
            </a:pPr>
            <a:r>
              <a:rPr lang="en-US" sz="3200" b="1" dirty="0"/>
              <a:t>To the Church - </a:t>
            </a:r>
            <a:r>
              <a:rPr lang="en-US" sz="3200" b="1" dirty="0">
                <a:solidFill>
                  <a:srgbClr val="C00000"/>
                </a:solidFill>
              </a:rPr>
              <a:t>Acts 19:18-20</a:t>
            </a:r>
          </a:p>
        </p:txBody>
      </p:sp>
    </p:spTree>
    <p:extLst>
      <p:ext uri="{BB962C8B-B14F-4D97-AF65-F5344CB8AC3E}">
        <p14:creationId xmlns:p14="http://schemas.microsoft.com/office/powerpoint/2010/main" val="4775586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2588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2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ppt/theme/theme2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111</Words>
  <Application>Microsoft Office PowerPoint</Application>
  <PresentationFormat>On-screen Show (4:3)</PresentationFormat>
  <Paragraphs>15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2_Office Theme</vt:lpstr>
      <vt:lpstr>Office Theme</vt:lpstr>
      <vt:lpstr>PowerPoint Presentation</vt:lpstr>
      <vt:lpstr>Confession</vt:lpstr>
      <vt:lpstr>For the Non-Christian: Confession of Faith</vt:lpstr>
      <vt:lpstr>For the Christian: Confession of Sins</vt:lpstr>
      <vt:lpstr>PowerPoint Presentation</vt:lpstr>
    </vt:vector>
  </TitlesOfParts>
  <Company>AQ2 Technologies, LLC.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Template</dc:title>
  <dc:creator>RJStevensMusic.com</dc:creator>
  <dc:description/>
  <cp:lastModifiedBy>Michael Hepner</cp:lastModifiedBy>
  <cp:revision>27</cp:revision>
  <dcterms:created xsi:type="dcterms:W3CDTF">2008-03-16T18:22:36Z</dcterms:created>
  <dcterms:modified xsi:type="dcterms:W3CDTF">2020-08-16T21:05:40Z</dcterms:modified>
</cp:coreProperties>
</file>