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90" r:id="rId2"/>
  </p:sldMasterIdLst>
  <p:notesMasterIdLst>
    <p:notesMasterId r:id="rId7"/>
  </p:notesMasterIdLst>
  <p:sldIdLst>
    <p:sldId id="465" r:id="rId3"/>
    <p:sldId id="466" r:id="rId4"/>
    <p:sldId id="467" r:id="rId5"/>
    <p:sldId id="46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6" d="100"/>
          <a:sy n="46" d="100"/>
        </p:scale>
        <p:origin x="28" y="9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826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449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447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32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526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7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802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D1648-87AB-461A-83D9-8B1D0BD046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EE8B9C-0AE2-46F4-8285-A6CA79B11E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CB7D7-4B88-4143-AB83-A4E10483A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BFF3-5C12-4769-B4A8-FFFD2C10D259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D83D9B-04BE-457B-9DC6-CAF37EA84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C3942F-29E0-4464-8C81-F8D600FF6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E32C-0940-47CC-8DFB-2DD40F904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942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65FD7-5CE3-4866-99FA-25F50946F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27B0C-988F-431C-83DD-32AB390BD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07772-43A0-40DF-8B2F-79771D109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BFF3-5C12-4769-B4A8-FFFD2C10D259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8C2DA-EC2D-417D-AA3B-03D08E5AA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6B27F2-0D26-49A1-9AD3-73763F966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E32C-0940-47CC-8DFB-2DD40F904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110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92978-C73C-43D2-BCF5-E4E6FA982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52367A-C17A-4D34-BC14-AF3D443E8C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588F2-50A8-4437-B9A6-023D48461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BFF3-5C12-4769-B4A8-FFFD2C10D259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687F2-9977-4B87-B0EC-CF15B2169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DD245-8111-421B-857C-4B8E98029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E32C-0940-47CC-8DFB-2DD40F904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755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E3A5E-87F0-4A2E-B171-3C15D9420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C84FB-F02D-4468-9B56-F5862C6455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C68F7E-9E0E-4384-964F-44E44ADCD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0E19AA-15FA-4773-9216-82DF30E98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BFF3-5C12-4769-B4A8-FFFD2C10D259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D24EA0-FE24-4421-BD07-2FA5418D6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09D648-88A8-4C65-B46E-379F3676E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E32C-0940-47CC-8DFB-2DD40F904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9789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3C95A-7BAF-42E6-9498-F6EA21425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FF5ABE-E565-4087-BA49-90608C019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DFF9C2-DA31-4642-B0AE-37DB84F9F4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F34D79-F19F-4861-AA18-8DCFF196C7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6B5010-AF80-4930-BD7B-087377C53C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44F43F-CB97-42B7-A372-0708613A9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BFF3-5C12-4769-B4A8-FFFD2C10D259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32119B-9907-4B1E-B5E5-3998A8F2A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161BF2-5330-4F29-94A3-F29E3BA9A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E32C-0940-47CC-8DFB-2DD40F904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2389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82C12-8D27-46F4-9F5F-957FF9E08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F4CBB2-370B-4EF9-909A-72BD16D98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BFF3-5C12-4769-B4A8-FFFD2C10D259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DF08EB-2F3E-4C83-91A7-702D298D7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39F73F-AF62-4609-920E-45D7F8B20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E32C-0940-47CC-8DFB-2DD40F904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957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35DD82-7E9E-4FDE-8F35-BBF188565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BFF3-5C12-4769-B4A8-FFFD2C10D259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64016-AE1D-430D-B05D-F38A67FFF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70447-2DF3-44F0-8947-17DBEEB49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E32C-0940-47CC-8DFB-2DD40F904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1290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12CFC-5042-4271-BE97-0C1F26A27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FB58E-84A6-4335-BAD5-921A3A1D5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097F36-ED21-438B-839A-73FD97747E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2E33C2-9F43-4905-ABA5-CD11EFA69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BFF3-5C12-4769-B4A8-FFFD2C10D259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AB03F1-194D-4F3E-BC4C-A3ACC14C2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0927BF-F169-4EFB-9ACC-26CBC00C2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E32C-0940-47CC-8DFB-2DD40F904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884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8813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50277-DCFC-4002-BBEE-3C04441C0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CDDF46-9404-42F4-9747-EB73949DBA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91F257-2F21-482E-B9B1-5FBC629673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DB4C63-BFD3-4AC9-B278-39AC28E6D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BFF3-5C12-4769-B4A8-FFFD2C10D259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1B7E4F-F356-4F22-85E0-A3C311BBB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554410-13AA-4B8C-B396-09879B8EF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E32C-0940-47CC-8DFB-2DD40F904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604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83E0B-5387-49FE-B0A9-F1CD8BF04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4B702D-B081-4306-9652-261A474E04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918CE-C3FA-4155-91A9-1E2FAA0C7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BFF3-5C12-4769-B4A8-FFFD2C10D259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EE9C94-B37B-46B6-BF8E-6171DB76C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62304-248B-42A0-986A-D6D71299F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E32C-0940-47CC-8DFB-2DD40F904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377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0A7DFB-50DA-4D83-A5C3-15D4E8CFE5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60BC7D-C442-401F-8166-7FB6A1F04F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5D351-DBF3-4920-BCD7-7CF0F6DCA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1BFF3-5C12-4769-B4A8-FFFD2C10D259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744CF-81C2-4D7F-A1F3-831EC825E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21CA5-D012-4076-A6E7-E05E62701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9E32C-0940-47CC-8DFB-2DD40F904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978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365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9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33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26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35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911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990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60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61AE7E-7D86-4444-87F9-187305330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63DA63-F100-4126-BA7A-3448AB033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D106E8-0F3E-449B-B969-BC22622D85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1BFF3-5C12-4769-B4A8-FFFD2C10D259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ED113C-5673-4091-9F13-132E73C696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CC8F2-0A51-4B84-A7BE-172E49D76F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9E32C-0940-47CC-8DFB-2DD40F904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554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731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1602. Introducing the Books of the Bible: James – Pr. Bryan ...">
            <a:extLst>
              <a:ext uri="{FF2B5EF4-FFF2-40B4-BE49-F238E27FC236}">
                <a16:creationId xmlns:a16="http://schemas.microsoft.com/office/drawing/2014/main" id="{A893F0AF-42C8-4266-B718-1FCA03BD7E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5" r="16066"/>
          <a:stretch/>
        </p:blipFill>
        <p:spPr bwMode="auto">
          <a:xfrm>
            <a:off x="20" y="1"/>
            <a:ext cx="914398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43EE39-49E2-4B86-9033-D5E923C8CF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970502"/>
            <a:ext cx="6858000" cy="2900518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Making My Religion Real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A3C7A7-D47F-4B7F-A405-BE8B38310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007544"/>
            <a:ext cx="6858000" cy="1098395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James 1:21-27</a:t>
            </a:r>
          </a:p>
        </p:txBody>
      </p:sp>
    </p:spTree>
    <p:extLst>
      <p:ext uri="{BB962C8B-B14F-4D97-AF65-F5344CB8AC3E}">
        <p14:creationId xmlns:p14="http://schemas.microsoft.com/office/powerpoint/2010/main" val="11713576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8A1CF-1E0E-4BCA-BBB2-7803E40D2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57890"/>
            <a:ext cx="7886700" cy="1325563"/>
          </a:xfrm>
        </p:spPr>
        <p:txBody>
          <a:bodyPr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+mn-lt"/>
              </a:rPr>
              <a:t>Making My Religion Real</a:t>
            </a:r>
            <a:br>
              <a:rPr lang="en-US" b="1" dirty="0">
                <a:solidFill>
                  <a:schemeClr val="tx1"/>
                </a:solidFill>
                <a:latin typeface="+mn-lt"/>
              </a:rPr>
            </a:br>
            <a:r>
              <a:rPr lang="en-US" sz="2800" b="1" dirty="0">
                <a:solidFill>
                  <a:srgbClr val="002060"/>
                </a:solidFill>
                <a:latin typeface="+mn-lt"/>
              </a:rPr>
              <a:t>James 1:21-27</a:t>
            </a:r>
            <a:endParaRPr lang="en-US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4E8BAB-AC4F-4233-98A9-D03795185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8389"/>
            <a:ext cx="78867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Lay Aside Sin - </a:t>
            </a:r>
            <a:r>
              <a:rPr lang="en-US" sz="2800" b="1" dirty="0">
                <a:solidFill>
                  <a:srgbClr val="002060"/>
                </a:solidFill>
              </a:rPr>
              <a:t>v. 21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Receive God’s Word with Meekness - </a:t>
            </a:r>
            <a:r>
              <a:rPr lang="en-US" sz="2800" b="1" dirty="0">
                <a:solidFill>
                  <a:srgbClr val="002060"/>
                </a:solidFill>
              </a:rPr>
              <a:t>v. 21</a:t>
            </a:r>
            <a:endParaRPr lang="en-US" sz="3200" b="1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Be a Doer of the Word - </a:t>
            </a:r>
            <a:r>
              <a:rPr lang="en-US" sz="2800" b="1" dirty="0">
                <a:solidFill>
                  <a:srgbClr val="002060"/>
                </a:solidFill>
              </a:rPr>
              <a:t>vs. 22-25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Practice Self-Control - </a:t>
            </a:r>
            <a:r>
              <a:rPr lang="en-US" sz="2800" b="1" dirty="0">
                <a:solidFill>
                  <a:srgbClr val="002060"/>
                </a:solidFill>
              </a:rPr>
              <a:t>v. 26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Do Good to Others - </a:t>
            </a:r>
            <a:r>
              <a:rPr lang="en-US" sz="2800" b="1" dirty="0">
                <a:solidFill>
                  <a:srgbClr val="002060"/>
                </a:solidFill>
              </a:rPr>
              <a:t>v. 27</a:t>
            </a:r>
            <a:endParaRPr lang="en-US" sz="3200" b="1" dirty="0">
              <a:solidFill>
                <a:srgbClr val="002060"/>
              </a:solidFill>
            </a:endParaRPr>
          </a:p>
        </p:txBody>
      </p:sp>
      <p:pic>
        <p:nvPicPr>
          <p:cNvPr id="2054" name="Picture 6" descr="How to spot a fake person from a genuine one | The Times of India">
            <a:extLst>
              <a:ext uri="{FF2B5EF4-FFF2-40B4-BE49-F238E27FC236}">
                <a16:creationId xmlns:a16="http://schemas.microsoft.com/office/drawing/2014/main" id="{354F2E49-1B80-44B5-94F3-A0DC1884B2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9010" y="4564010"/>
            <a:ext cx="2575892" cy="193949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1814276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3625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57</Words>
  <Application>Microsoft Office PowerPoint</Application>
  <PresentationFormat>On-screen Show (4:3)</PresentationFormat>
  <Paragraphs>12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Making My Religion Real</vt:lpstr>
      <vt:lpstr>Making My Religion Real James 1:21-27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25</cp:revision>
  <dcterms:created xsi:type="dcterms:W3CDTF">2008-03-16T18:22:36Z</dcterms:created>
  <dcterms:modified xsi:type="dcterms:W3CDTF">2020-07-27T14:45:08Z</dcterms:modified>
</cp:coreProperties>
</file>