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"/>
  </p:notesMasterIdLst>
  <p:sldIdLst>
    <p:sldId id="260" r:id="rId2"/>
    <p:sldId id="402" r:id="rId3"/>
    <p:sldId id="403" r:id="rId4"/>
    <p:sldId id="404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75842A-84E1-4DEF-B84A-AEA0341E2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53F741-B89F-4D2F-9A2C-0EC63DC915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C49BDA-1F30-454D-A881-987D8B5C6D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0E323-70A2-4F35-A498-218E2D620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6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48E7FC-7472-4340-8163-92BF30F241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C2207D-BAB2-4303-9CCB-AE8E0D86B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3C5AB4-A273-4FBC-BF05-B3EA4CF54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F46BD-5023-4013-948F-8B81455994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63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E21880-E4CD-4E14-806B-A825203D81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0FD589-667D-4E19-A0DC-590BA9C9BE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982A09-52D3-4F64-9C1E-7D4B859F4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CA15C-97F5-4CBB-A302-967CBFF94D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60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7403A5-A195-4BB0-A2BB-5B6FA89720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8B3042-4D09-4E18-AB58-C56A33128D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44B5F3-CE4B-456D-A43A-85623EC3F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C1258-6728-4AC9-B30B-55A477E296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01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B8D021-BF91-441D-8328-4406F6C6C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6582AE-42DC-4952-B4E2-9B3108D8A6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AAB13-94DA-4157-81D7-E599701673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4035-1888-48E6-8B89-4B20F1A7D8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11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C23C6D-3742-40AD-8F91-C4265E549E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DA1585-7749-4ACE-B044-60646D72B1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304F8A-DED4-4183-8232-2075F5A9F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E860D-4809-4966-8ED7-B21A8628EB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88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7C31D1-7DD9-4E9E-859F-21B0C9D85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BE372D9-4869-499E-9B8A-9DC0CEF8AF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FE9E669-FCC8-47D8-8D40-FCB74C8A8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B1EF2-9A39-450A-BA37-7DD1FF6FF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88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8DFC61-DEC8-4404-8054-F4EB946DAF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EB0985D-83CA-4612-ACA8-CCA3756E2D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35C83C-B184-4146-821E-D75C8B1918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8C96F-BC33-4793-AFFE-025587ABE3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11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74BBC9-6CC4-4F83-91A8-842C1449F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4D2B2CA-E48A-4EE4-B199-1DF274447D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B4B07D8-74E3-43AE-A2E2-E18D0476C4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3EED-142C-42FE-9407-46D97C132D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34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0CDD5A-2BBD-46A3-844A-C1D6B4CE8A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ECA17-F596-480F-B641-84AC830E8E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F3A975-CA47-4F90-A745-593F71FAF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0939C-F3DD-4B28-A834-F9448C8A8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48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E856DA-B496-4AA5-987C-1AF4913943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ACCB3B-B364-4279-8F1C-64AFD300C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3C8CE1-4BD3-447B-9110-95024AC639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2F215-AEB5-4C1E-B371-3EE2D2EF0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25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F0CF55D-AB0E-4FC5-BAC3-31CE0793A5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2AF0CE9-B0E9-4753-9065-98469E4E7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435B22-A8DB-43AD-93C7-E101919EBB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733EFEA-DF8B-4177-97EC-F50893B51E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564431-6DF9-4FFC-B108-1A2B78130F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48B2014-4377-40EF-A866-650D166B1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46848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3636D33-FA03-44DD-A00E-9256C186364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F48D17A-506C-4B5C-AE2E-7475072DCC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3C6E5D-4932-4D85-B81F-0A7D64971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36775"/>
          </a:xfrm>
        </p:spPr>
        <p:txBody>
          <a:bodyPr/>
          <a:lstStyle/>
          <a:p>
            <a:r>
              <a:rPr lang="en-US" sz="6000" b="1" dirty="0"/>
              <a:t>Death</a:t>
            </a:r>
            <a:br>
              <a:rPr lang="en-US" b="1" dirty="0"/>
            </a:br>
            <a:r>
              <a:rPr lang="en-US" b="1" dirty="0"/>
              <a:t>A Biblical Perspective</a:t>
            </a:r>
          </a:p>
        </p:txBody>
      </p:sp>
    </p:spTree>
    <p:extLst>
      <p:ext uri="{BB962C8B-B14F-4D97-AF65-F5344CB8AC3E}">
        <p14:creationId xmlns:p14="http://schemas.microsoft.com/office/powerpoint/2010/main" val="415819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8FE2-9C17-4324-BC06-86D181706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 Christian’s Death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BC18F-905B-4B60-9F5B-24DC9568F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SLEEP</a:t>
            </a:r>
            <a:r>
              <a:rPr lang="en-US" b="1" dirty="0"/>
              <a:t> - Acts 7:60; 1 Thess. 4:13-16</a:t>
            </a:r>
          </a:p>
          <a:p>
            <a:r>
              <a:rPr lang="en-US" sz="3600" b="1" dirty="0"/>
              <a:t>REST</a:t>
            </a:r>
            <a:r>
              <a:rPr lang="en-US" b="1" dirty="0"/>
              <a:t> - Rev. 14:13; 21:4; Job 3:17-19</a:t>
            </a:r>
          </a:p>
          <a:p>
            <a:r>
              <a:rPr lang="en-US" sz="3600" b="1" dirty="0"/>
              <a:t>HOME</a:t>
            </a:r>
            <a:r>
              <a:rPr lang="en-US" b="1" dirty="0"/>
              <a:t> - 2 Cor. 5:1-8; Phil. 3:20-21</a:t>
            </a:r>
          </a:p>
          <a:p>
            <a:r>
              <a:rPr lang="en-US" sz="3600" b="1" dirty="0"/>
              <a:t>LIFE</a:t>
            </a:r>
            <a:r>
              <a:rPr lang="en-US" b="1" dirty="0"/>
              <a:t> - Mark 9:42-48</a:t>
            </a:r>
          </a:p>
        </p:txBody>
      </p:sp>
    </p:spTree>
    <p:extLst>
      <p:ext uri="{BB962C8B-B14F-4D97-AF65-F5344CB8AC3E}">
        <p14:creationId xmlns:p14="http://schemas.microsoft.com/office/powerpoint/2010/main" val="209606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8FE2-9C17-4324-BC06-86D181706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 Christian’s Death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BC18F-905B-4B60-9F5B-24DC9568F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SLEEP</a:t>
            </a:r>
            <a:r>
              <a:rPr lang="en-US" b="1" dirty="0"/>
              <a:t> from which we will awaken at the resurrection.</a:t>
            </a:r>
          </a:p>
          <a:p>
            <a:r>
              <a:rPr lang="en-US" sz="3600" b="1" dirty="0"/>
              <a:t>REST</a:t>
            </a:r>
            <a:r>
              <a:rPr lang="en-US" b="1" dirty="0"/>
              <a:t> from our labors and sorrows.</a:t>
            </a:r>
          </a:p>
          <a:p>
            <a:r>
              <a:rPr lang="en-US" b="1" dirty="0"/>
              <a:t>Going</a:t>
            </a:r>
            <a:r>
              <a:rPr lang="en-US" sz="3600" b="1" dirty="0"/>
              <a:t> HOME</a:t>
            </a:r>
            <a:r>
              <a:rPr lang="en-US" b="1" dirty="0"/>
              <a:t> to be with the Lord.</a:t>
            </a:r>
          </a:p>
          <a:p>
            <a:r>
              <a:rPr lang="en-US" b="1" dirty="0"/>
              <a:t>Entering into true </a:t>
            </a:r>
            <a:r>
              <a:rPr lang="en-US" sz="3600" b="1" dirty="0"/>
              <a:t>LIFE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856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78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PowerPoint Presentation</vt:lpstr>
      <vt:lpstr>Death A Biblical Perspective</vt:lpstr>
      <vt:lpstr>A Christian’s Death Is…</vt:lpstr>
      <vt:lpstr>A Christian’s Death Is…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</cp:revision>
  <dcterms:created xsi:type="dcterms:W3CDTF">2008-03-16T18:22:36Z</dcterms:created>
  <dcterms:modified xsi:type="dcterms:W3CDTF">2020-07-13T13:50:56Z</dcterms:modified>
</cp:coreProperties>
</file>