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715" r:id="rId2"/>
  </p:sldMasterIdLst>
  <p:notesMasterIdLst>
    <p:notesMasterId r:id="rId15"/>
  </p:notesMasterIdLst>
  <p:sldIdLst>
    <p:sldId id="399" r:id="rId3"/>
    <p:sldId id="419" r:id="rId4"/>
    <p:sldId id="420" r:id="rId5"/>
    <p:sldId id="421" r:id="rId6"/>
    <p:sldId id="422" r:id="rId7"/>
    <p:sldId id="423" r:id="rId8"/>
    <p:sldId id="424" r:id="rId9"/>
    <p:sldId id="425" r:id="rId10"/>
    <p:sldId id="426" r:id="rId11"/>
    <p:sldId id="427" r:id="rId12"/>
    <p:sldId id="428" r:id="rId13"/>
    <p:sldId id="41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68" d="100"/>
          <a:sy n="68" d="100"/>
        </p:scale>
        <p:origin x="29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62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7/13/2020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2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02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6952-23CD-40F0-BFB0-EB033130D9FE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22FB-7A5F-4868-BA11-8A2B11B93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66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6952-23CD-40F0-BFB0-EB033130D9FE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22FB-7A5F-4868-BA11-8A2B11B93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14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6952-23CD-40F0-BFB0-EB033130D9FE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22FB-7A5F-4868-BA11-8A2B11B93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5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6952-23CD-40F0-BFB0-EB033130D9FE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22FB-7A5F-4868-BA11-8A2B11B93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36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6952-23CD-40F0-BFB0-EB033130D9FE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22FB-7A5F-4868-BA11-8A2B11B93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82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6952-23CD-40F0-BFB0-EB033130D9FE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22FB-7A5F-4868-BA11-8A2B11B93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09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6952-23CD-40F0-BFB0-EB033130D9FE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22FB-7A5F-4868-BA11-8A2B11B93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07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6952-23CD-40F0-BFB0-EB033130D9FE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22FB-7A5F-4868-BA11-8A2B11B93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4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81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6952-23CD-40F0-BFB0-EB033130D9FE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22FB-7A5F-4868-BA11-8A2B11B93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3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6952-23CD-40F0-BFB0-EB033130D9FE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22FB-7A5F-4868-BA11-8A2B11B93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36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6952-23CD-40F0-BFB0-EB033130D9FE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22FB-7A5F-4868-BA11-8A2B11B93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0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6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9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3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2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3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1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90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E935-E74D-413C-B2D3-A5CAFE25187B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60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D6952-23CD-40F0-BFB0-EB033130D9FE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E22FB-7A5F-4868-BA11-8A2B11B93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0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233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22BD4-4846-4C74-AB9E-4BAD5503B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53328"/>
            <a:ext cx="7886700" cy="5579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7. The </a:t>
            </a:r>
            <a:r>
              <a:rPr lang="en-US" sz="3600" b="1" u="sng" dirty="0"/>
              <a:t>peacemakers</a:t>
            </a:r>
            <a:endParaRPr lang="en-US" sz="3600" b="1" dirty="0"/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They shall be called sons of God.  </a:t>
            </a:r>
          </a:p>
        </p:txBody>
      </p:sp>
      <p:pic>
        <p:nvPicPr>
          <p:cNvPr id="4100" name="Picture 4" descr="What Does the Phrase 'Blessed Are the Peacemakers' Mean?">
            <a:extLst>
              <a:ext uri="{FF2B5EF4-FFF2-40B4-BE49-F238E27FC236}">
                <a16:creationId xmlns:a16="http://schemas.microsoft.com/office/drawing/2014/main" id="{08437B6A-3BD6-44F6-8D34-9C86C4E60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899" y="1907968"/>
            <a:ext cx="5738191" cy="299860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26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22BD4-4846-4C74-AB9E-4BAD5503B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58924"/>
            <a:ext cx="7886700" cy="6087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8. Those who are </a:t>
            </a:r>
            <a:r>
              <a:rPr lang="en-US" sz="3600" b="1" u="sng" dirty="0"/>
              <a:t>persecuted</a:t>
            </a:r>
            <a:r>
              <a:rPr lang="en-US" sz="3600" b="1" dirty="0"/>
              <a:t> for 	righteousness’ sake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sz="3600" b="1" dirty="0"/>
              <a:t>Theirs is the kingdom of heaven. </a:t>
            </a:r>
          </a:p>
        </p:txBody>
      </p:sp>
      <p:pic>
        <p:nvPicPr>
          <p:cNvPr id="5124" name="Picture 4" descr="TAKE ACTION TO STOP BULLYING | San Diego Pediatricians ...">
            <a:extLst>
              <a:ext uri="{FF2B5EF4-FFF2-40B4-BE49-F238E27FC236}">
                <a16:creationId xmlns:a16="http://schemas.microsoft.com/office/drawing/2014/main" id="{C763DBD2-3C3E-4738-8C75-651764E62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45" y="1626472"/>
            <a:ext cx="5247861" cy="350039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21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58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E1BF2F-6A8C-40DD-8AA1-EC4BA256D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88" y="715617"/>
            <a:ext cx="4581232" cy="3199848"/>
          </a:xfrm>
        </p:spPr>
        <p:txBody>
          <a:bodyPr/>
          <a:lstStyle/>
          <a:p>
            <a:r>
              <a:rPr lang="en-US" b="1" dirty="0">
                <a:latin typeface="+mn-lt"/>
              </a:rPr>
              <a:t>Bee-Attitudes for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Beginners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A60E3FC-EC65-43A4-A5D7-CBEADAE59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9992" y="4622456"/>
            <a:ext cx="3147533" cy="618227"/>
          </a:xfrm>
        </p:spPr>
        <p:txBody>
          <a:bodyPr>
            <a:normAutofit/>
          </a:bodyPr>
          <a:lstStyle/>
          <a:p>
            <a:r>
              <a:rPr lang="en-US" sz="3200" b="1" dirty="0"/>
              <a:t>Matthew 5:3-12</a:t>
            </a:r>
          </a:p>
        </p:txBody>
      </p:sp>
      <p:pic>
        <p:nvPicPr>
          <p:cNvPr id="1026" name="Picture 2" descr="Beatitudes Coloring Pages - Coloring Home">
            <a:extLst>
              <a:ext uri="{FF2B5EF4-FFF2-40B4-BE49-F238E27FC236}">
                <a16:creationId xmlns:a16="http://schemas.microsoft.com/office/drawing/2014/main" id="{FA88CCDB-9B34-4606-AEB6-CBF12C3C9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0" r="29782" b="74396"/>
          <a:stretch>
            <a:fillRect/>
          </a:stretch>
        </p:blipFill>
        <p:spPr bwMode="auto">
          <a:xfrm>
            <a:off x="7017951" y="3251617"/>
            <a:ext cx="1467106" cy="150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Beatitudes Coloring Pages - Coloring Home">
            <a:extLst>
              <a:ext uri="{FF2B5EF4-FFF2-40B4-BE49-F238E27FC236}">
                <a16:creationId xmlns:a16="http://schemas.microsoft.com/office/drawing/2014/main" id="{1717B980-B0A3-465C-A041-5FBBE2087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55" b="78194"/>
          <a:stretch>
            <a:fillRect/>
          </a:stretch>
        </p:blipFill>
        <p:spPr bwMode="auto">
          <a:xfrm rot="345415">
            <a:off x="6343860" y="668241"/>
            <a:ext cx="1336458" cy="128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eatitudes Coloring Pages - Coloring Home">
            <a:extLst>
              <a:ext uri="{FF2B5EF4-FFF2-40B4-BE49-F238E27FC236}">
                <a16:creationId xmlns:a16="http://schemas.microsoft.com/office/drawing/2014/main" id="{B540E5EE-6F5B-4114-BF33-C77509114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3" t="47363" b="32841"/>
          <a:stretch>
            <a:fillRect/>
          </a:stretch>
        </p:blipFill>
        <p:spPr bwMode="auto">
          <a:xfrm>
            <a:off x="5716714" y="1775447"/>
            <a:ext cx="1152268" cy="116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Beatitudes Coloring Pages - Coloring Home">
            <a:extLst>
              <a:ext uri="{FF2B5EF4-FFF2-40B4-BE49-F238E27FC236}">
                <a16:creationId xmlns:a16="http://schemas.microsoft.com/office/drawing/2014/main" id="{CEFE24D0-475B-42A5-9C12-C339F122C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1" t="21671" r="53783" b="59427"/>
          <a:stretch>
            <a:fillRect/>
          </a:stretch>
        </p:blipFill>
        <p:spPr bwMode="auto">
          <a:xfrm rot="790674">
            <a:off x="7075711" y="1986464"/>
            <a:ext cx="1113715" cy="110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Beatitudes Coloring Pages - Coloring Home">
            <a:extLst>
              <a:ext uri="{FF2B5EF4-FFF2-40B4-BE49-F238E27FC236}">
                <a16:creationId xmlns:a16="http://schemas.microsoft.com/office/drawing/2014/main" id="{1608EFEE-DEA4-4BD2-B87C-8EB5E5226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23" r="73735" b="13628"/>
          <a:stretch>
            <a:fillRect/>
          </a:stretch>
        </p:blipFill>
        <p:spPr bwMode="auto">
          <a:xfrm>
            <a:off x="5094582" y="2834377"/>
            <a:ext cx="1190819" cy="113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Beatitudes Coloring Pages - Coloring Home">
            <a:extLst>
              <a:ext uri="{FF2B5EF4-FFF2-40B4-BE49-F238E27FC236}">
                <a16:creationId xmlns:a16="http://schemas.microsoft.com/office/drawing/2014/main" id="{02201C89-8732-40F3-B110-EC07F80B1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7" t="5023" r="2892" b="75513"/>
          <a:stretch>
            <a:fillRect/>
          </a:stretch>
        </p:blipFill>
        <p:spPr bwMode="auto">
          <a:xfrm>
            <a:off x="4932879" y="4198800"/>
            <a:ext cx="1073021" cy="11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Beatitudes Coloring Pages - Coloring Home">
            <a:extLst>
              <a:ext uri="{FF2B5EF4-FFF2-40B4-BE49-F238E27FC236}">
                <a16:creationId xmlns:a16="http://schemas.microsoft.com/office/drawing/2014/main" id="{FE4EA89F-CA03-4B65-94D0-E28741A33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" t="42448" r="66795" b="38649"/>
          <a:stretch>
            <a:fillRect/>
          </a:stretch>
        </p:blipFill>
        <p:spPr bwMode="auto">
          <a:xfrm>
            <a:off x="6732104" y="5188639"/>
            <a:ext cx="1349309" cy="111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Beatitudes Coloring Pages - Coloring Home">
            <a:extLst>
              <a:ext uri="{FF2B5EF4-FFF2-40B4-BE49-F238E27FC236}">
                <a16:creationId xmlns:a16="http://schemas.microsoft.com/office/drawing/2014/main" id="{1D025923-9A97-4874-B11B-87E236623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91" t="25916" r="11276" b="54959"/>
          <a:stretch>
            <a:fillRect/>
          </a:stretch>
        </p:blipFill>
        <p:spPr bwMode="auto">
          <a:xfrm>
            <a:off x="6035305" y="4061240"/>
            <a:ext cx="1231512" cy="11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67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download Sky With Clouds Background Blue cloud on the sky ...">
            <a:extLst>
              <a:ext uri="{FF2B5EF4-FFF2-40B4-BE49-F238E27FC236}">
                <a16:creationId xmlns:a16="http://schemas.microsoft.com/office/drawing/2014/main" id="{92164EB0-D60B-47B5-A36E-9437A0744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5E5203-C4E9-4C08-8347-07E338FC9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9879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+mn-lt"/>
              </a:rPr>
              <a:t>“Blessed”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C3F55-D85C-4685-89CB-DDC4E347C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190597"/>
            <a:ext cx="7886700" cy="2825888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means “happy”</a:t>
            </a: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feeling that we know God is pleased with us. </a:t>
            </a:r>
          </a:p>
        </p:txBody>
      </p:sp>
    </p:spTree>
    <p:extLst>
      <p:ext uri="{BB962C8B-B14F-4D97-AF65-F5344CB8AC3E}">
        <p14:creationId xmlns:p14="http://schemas.microsoft.com/office/powerpoint/2010/main" val="410393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22BD4-4846-4C74-AB9E-4BAD5503B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1. The </a:t>
            </a:r>
            <a:r>
              <a:rPr lang="en-US" sz="3600" b="1" u="sng" dirty="0"/>
              <a:t>poor</a:t>
            </a:r>
            <a:r>
              <a:rPr lang="en-US" sz="3600" b="1" dirty="0"/>
              <a:t> in spirit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Theirs is the </a:t>
            </a:r>
            <a:br>
              <a:rPr lang="en-US" sz="3600" b="1" dirty="0"/>
            </a:br>
            <a:r>
              <a:rPr lang="en-US" sz="3600" b="1" dirty="0"/>
              <a:t>kingdom of heaven. </a:t>
            </a:r>
          </a:p>
        </p:txBody>
      </p:sp>
      <p:pic>
        <p:nvPicPr>
          <p:cNvPr id="7170" name="Picture 2" descr="HD wallpaper: Girl on seashore photo, Moon child, iphone ...">
            <a:extLst>
              <a:ext uri="{FF2B5EF4-FFF2-40B4-BE49-F238E27FC236}">
                <a16:creationId xmlns:a16="http://schemas.microsoft.com/office/drawing/2014/main" id="{55932907-DC81-4E96-B8AE-4EB350BF6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34549"/>
            <a:ext cx="4041913" cy="544637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80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22BD4-4846-4C74-AB9E-4BAD5503B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2. Those who </a:t>
            </a:r>
            <a:r>
              <a:rPr lang="en-US" sz="3600" b="1" u="sng" dirty="0"/>
              <a:t>mourn</a:t>
            </a:r>
            <a:endParaRPr lang="en-US" sz="3600" b="1" dirty="0"/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They shall be </a:t>
            </a:r>
            <a:br>
              <a:rPr lang="en-US" sz="3600" b="1" dirty="0"/>
            </a:br>
            <a:r>
              <a:rPr lang="en-US" sz="3600" b="1" dirty="0"/>
              <a:t>comforted. </a:t>
            </a:r>
          </a:p>
        </p:txBody>
      </p:sp>
      <p:pic>
        <p:nvPicPr>
          <p:cNvPr id="6148" name="Picture 4" descr="If your kids are acting out, they might just be sad - CNN">
            <a:extLst>
              <a:ext uri="{FF2B5EF4-FFF2-40B4-BE49-F238E27FC236}">
                <a16:creationId xmlns:a16="http://schemas.microsoft.com/office/drawing/2014/main" id="{BA785830-EC0B-4480-B308-E5B8182D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828" y="3142421"/>
            <a:ext cx="4704522" cy="264629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78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22BD4-4846-4C74-AB9E-4BAD5503B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596348"/>
            <a:ext cx="7919002" cy="5580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3. The </a:t>
            </a:r>
            <a:r>
              <a:rPr lang="en-US" sz="3600" b="1" u="sng" dirty="0"/>
              <a:t>meek</a:t>
            </a:r>
            <a:endParaRPr lang="en-US" sz="36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3600" b="1" dirty="0"/>
              <a:t>They shall inherit the earth. </a:t>
            </a:r>
          </a:p>
        </p:txBody>
      </p:sp>
      <p:pic>
        <p:nvPicPr>
          <p:cNvPr id="8194" name="Picture 2" descr="After leading Chiefs to Super Bowl win, the future belongs to ...">
            <a:extLst>
              <a:ext uri="{FF2B5EF4-FFF2-40B4-BE49-F238E27FC236}">
                <a16:creationId xmlns:a16="http://schemas.microsoft.com/office/drawing/2014/main" id="{F483E57F-6BA7-44CE-B117-BED76D64B9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" r="6708"/>
          <a:stretch/>
        </p:blipFill>
        <p:spPr bwMode="auto">
          <a:xfrm>
            <a:off x="3631097" y="2623930"/>
            <a:ext cx="5035826" cy="377210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61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22BD4-4846-4C74-AB9E-4BAD5503B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61391"/>
            <a:ext cx="7886700" cy="573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4. Those who </a:t>
            </a:r>
            <a:r>
              <a:rPr lang="en-US" sz="3600" b="1" u="sng" dirty="0"/>
              <a:t>hunger</a:t>
            </a:r>
            <a:r>
              <a:rPr lang="en-US" sz="3600" b="1" dirty="0"/>
              <a:t> and </a:t>
            </a:r>
            <a:r>
              <a:rPr lang="en-US" sz="3600" b="1" u="sng" dirty="0"/>
              <a:t>thirst</a:t>
            </a:r>
            <a:r>
              <a:rPr lang="en-US" sz="3600" b="1" dirty="0"/>
              <a:t> for  	righteousness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600" b="1" dirty="0"/>
              <a:t>They shall be filled. </a:t>
            </a:r>
          </a:p>
        </p:txBody>
      </p:sp>
      <p:pic>
        <p:nvPicPr>
          <p:cNvPr id="9218" name="Picture 2" descr="6 Easy Ways to Create Healthy Eating Habits for Kids | The Plum">
            <a:extLst>
              <a:ext uri="{FF2B5EF4-FFF2-40B4-BE49-F238E27FC236}">
                <a16:creationId xmlns:a16="http://schemas.microsoft.com/office/drawing/2014/main" id="{769A36BD-D059-4939-AF40-CEDA0705A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705" y="2171483"/>
            <a:ext cx="6042991" cy="314844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14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22BD4-4846-4C74-AB9E-4BAD5503B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5. The </a:t>
            </a:r>
            <a:r>
              <a:rPr lang="en-US" sz="3600" b="1" u="sng" dirty="0"/>
              <a:t>merciful</a:t>
            </a:r>
            <a:endParaRPr lang="en-US" sz="3600" b="1" dirty="0"/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They shall receive </a:t>
            </a:r>
            <a:br>
              <a:rPr lang="en-US" sz="3600" b="1" dirty="0"/>
            </a:br>
            <a:r>
              <a:rPr lang="en-US" sz="3600" b="1" dirty="0"/>
              <a:t>mercy. </a:t>
            </a:r>
          </a:p>
        </p:txBody>
      </p:sp>
      <p:pic>
        <p:nvPicPr>
          <p:cNvPr id="4" name="Picture 3" descr="A rodent in a cage&#10;&#10;Description automatically generated">
            <a:extLst>
              <a:ext uri="{FF2B5EF4-FFF2-40B4-BE49-F238E27FC236}">
                <a16:creationId xmlns:a16="http://schemas.microsoft.com/office/drawing/2014/main" id="{2121EA3F-2505-43E7-9528-48FB8EB6A4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82033" y="2369542"/>
            <a:ext cx="4351338" cy="32635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7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22BD4-4846-4C74-AB9E-4BAD5503B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6. The </a:t>
            </a:r>
            <a:r>
              <a:rPr lang="en-US" sz="3600" b="1" u="sng" dirty="0"/>
              <a:t>pure</a:t>
            </a:r>
            <a:r>
              <a:rPr lang="en-US" sz="3600" b="1" dirty="0"/>
              <a:t> in heart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They shall see God.  </a:t>
            </a:r>
          </a:p>
        </p:txBody>
      </p:sp>
      <p:pic>
        <p:nvPicPr>
          <p:cNvPr id="3074" name="Picture 2" descr="Children playing in the mud | Salas, Decoração sala, The wonders">
            <a:extLst>
              <a:ext uri="{FF2B5EF4-FFF2-40B4-BE49-F238E27FC236}">
                <a16:creationId xmlns:a16="http://schemas.microsoft.com/office/drawing/2014/main" id="{55EBB3C4-94C1-48C6-85B3-DA7A6002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513" y="681037"/>
            <a:ext cx="2669298" cy="400795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roublemaker Images, Stock Photos &amp; Vectors | Shutterstock">
            <a:extLst>
              <a:ext uri="{FF2B5EF4-FFF2-40B4-BE49-F238E27FC236}">
                <a16:creationId xmlns:a16="http://schemas.microsoft.com/office/drawing/2014/main" id="{DD0E8D0E-CB72-4C24-942F-30707F0D52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7"/>
          <a:stretch/>
        </p:blipFill>
        <p:spPr bwMode="auto">
          <a:xfrm flipH="1">
            <a:off x="1447414" y="4081669"/>
            <a:ext cx="3656981" cy="241189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61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125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2_Office Theme</vt:lpstr>
      <vt:lpstr>3_Office Theme</vt:lpstr>
      <vt:lpstr>PowerPoint Presentation</vt:lpstr>
      <vt:lpstr>Bee-Attitudes for  Beginners</vt:lpstr>
      <vt:lpstr>“Blessed”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20</cp:revision>
  <dcterms:created xsi:type="dcterms:W3CDTF">2008-03-16T18:22:36Z</dcterms:created>
  <dcterms:modified xsi:type="dcterms:W3CDTF">2020-07-13T15:03:45Z</dcterms:modified>
</cp:coreProperties>
</file>