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1"/>
    <p:sldMasterId id="2147483690" r:id="rId2"/>
  </p:sldMasterIdLst>
  <p:notesMasterIdLst>
    <p:notesMasterId r:id="rId23"/>
  </p:notesMasterIdLst>
  <p:sldIdLst>
    <p:sldId id="399" r:id="rId3"/>
    <p:sldId id="400" r:id="rId4"/>
    <p:sldId id="401" r:id="rId5"/>
    <p:sldId id="402" r:id="rId6"/>
    <p:sldId id="403" r:id="rId7"/>
    <p:sldId id="404" r:id="rId8"/>
    <p:sldId id="405" r:id="rId9"/>
    <p:sldId id="406" r:id="rId10"/>
    <p:sldId id="407" r:id="rId11"/>
    <p:sldId id="408" r:id="rId12"/>
    <p:sldId id="409" r:id="rId13"/>
    <p:sldId id="410" r:id="rId14"/>
    <p:sldId id="411" r:id="rId15"/>
    <p:sldId id="412" r:id="rId16"/>
    <p:sldId id="413" r:id="rId17"/>
    <p:sldId id="414" r:id="rId18"/>
    <p:sldId id="415" r:id="rId19"/>
    <p:sldId id="416" r:id="rId20"/>
    <p:sldId id="417" r:id="rId21"/>
    <p:sldId id="418"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34623" autoAdjust="0"/>
    <p:restoredTop sz="86325" autoAdjust="0"/>
  </p:normalViewPr>
  <p:slideViewPr>
    <p:cSldViewPr>
      <p:cViewPr varScale="1">
        <p:scale>
          <a:sx n="86" d="100"/>
          <a:sy n="86" d="100"/>
        </p:scale>
        <p:origin x="496" y="6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7/6/2020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33526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44927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12480231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04A6A7-7764-4F71-A37A-25453D386DE4}"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3438616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4A6A7-7764-4F71-A37A-25453D386DE4}"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7392440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04A6A7-7764-4F71-A37A-25453D386DE4}"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4876436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04A6A7-7764-4F71-A37A-25453D386DE4}"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53981673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04A6A7-7764-4F71-A37A-25453D386DE4}" type="datetimeFigureOut">
              <a:rPr lang="en-US" smtClean="0"/>
              <a:t>7/6/2020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14255223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04A6A7-7764-4F71-A37A-25453D386DE4}" type="datetimeFigureOut">
              <a:rPr lang="en-US" smtClean="0"/>
              <a:t>7/6/2020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59913148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04A6A7-7764-4F71-A37A-25453D386DE4}" type="datetimeFigureOut">
              <a:rPr lang="en-US" smtClean="0"/>
              <a:t>7/6/2020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7561584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04A6A7-7764-4F71-A37A-25453D386DE4}"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32163985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73E935-E74D-413C-B2D3-A5CAFE25187B}"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38288130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04A6A7-7764-4F71-A37A-25453D386DE4}"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13153784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4A6A7-7764-4F71-A37A-25453D386DE4}"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7808680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04A6A7-7764-4F71-A37A-25453D386DE4}"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030BD3B-A120-4A90-8C67-6F6BB7549C33}" type="slidenum">
              <a:rPr lang="en-US" smtClean="0"/>
              <a:t>‹#›</a:t>
            </a:fld>
            <a:endParaRPr lang="en-US"/>
          </a:p>
        </p:txBody>
      </p:sp>
    </p:spTree>
    <p:extLst>
      <p:ext uri="{BB962C8B-B14F-4D97-AF65-F5344CB8AC3E}">
        <p14:creationId xmlns:p14="http://schemas.microsoft.com/office/powerpoint/2010/main" val="218674013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973E935-E74D-413C-B2D3-A5CAFE25187B}" type="datetimeFigureOut">
              <a:rPr lang="en-US" smtClean="0"/>
              <a:t>7/6/2020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16336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73E935-E74D-413C-B2D3-A5CAFE25187B}"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9666906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73E935-E74D-413C-B2D3-A5CAFE25187B}" type="datetimeFigureOut">
              <a:rPr lang="en-US" smtClean="0"/>
              <a:t>7/6/2020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169333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973E935-E74D-413C-B2D3-A5CAFE25187B}" type="datetimeFigureOut">
              <a:rPr lang="en-US" smtClean="0"/>
              <a:t>7/6/2020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29341269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973E935-E74D-413C-B2D3-A5CAFE25187B}" type="datetimeFigureOut">
              <a:rPr lang="en-US" smtClean="0"/>
              <a:t>7/6/2020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57473532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39309115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973E935-E74D-413C-B2D3-A5CAFE25187B}" type="datetimeFigureOut">
              <a:rPr lang="en-US" smtClean="0"/>
              <a:t>7/6/2020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E3A5B79-1615-4B4C-800E-7845CEBDC881}" type="slidenum">
              <a:rPr lang="en-US" smtClean="0"/>
              <a:t>‹#›</a:t>
            </a:fld>
            <a:endParaRPr lang="en-US"/>
          </a:p>
        </p:txBody>
      </p:sp>
    </p:spTree>
    <p:extLst>
      <p:ext uri="{BB962C8B-B14F-4D97-AF65-F5344CB8AC3E}">
        <p14:creationId xmlns:p14="http://schemas.microsoft.com/office/powerpoint/2010/main" val="13509903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73E935-E74D-413C-B2D3-A5CAFE25187B}" type="datetimeFigureOut">
              <a:rPr lang="en-US" smtClean="0"/>
              <a:t>7/6/2020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3A5B79-1615-4B4C-800E-7845CEBDC881}" type="slidenum">
              <a:rPr lang="en-US" smtClean="0"/>
              <a:t>‹#›</a:t>
            </a:fld>
            <a:endParaRPr lang="en-US"/>
          </a:p>
        </p:txBody>
      </p:sp>
    </p:spTree>
    <p:extLst>
      <p:ext uri="{BB962C8B-B14F-4D97-AF65-F5344CB8AC3E}">
        <p14:creationId xmlns:p14="http://schemas.microsoft.com/office/powerpoint/2010/main" val="49746030"/>
      </p:ext>
    </p:extLst>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04A6A7-7764-4F71-A37A-25453D386DE4}" type="datetimeFigureOut">
              <a:rPr lang="en-US" smtClean="0"/>
              <a:t>7/6/2020</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030BD3B-A120-4A90-8C67-6F6BB7549C33}" type="slidenum">
              <a:rPr lang="en-US" smtClean="0"/>
              <a:t>‹#›</a:t>
            </a:fld>
            <a:endParaRPr lang="en-US"/>
          </a:p>
        </p:txBody>
      </p:sp>
    </p:spTree>
    <p:extLst>
      <p:ext uri="{BB962C8B-B14F-4D97-AF65-F5344CB8AC3E}">
        <p14:creationId xmlns:p14="http://schemas.microsoft.com/office/powerpoint/2010/main" val="1895273203"/>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362332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buNone/>
            </a:pPr>
            <a:r>
              <a:rPr lang="en-US" b="1" dirty="0"/>
              <a:t>“But of the tree of the knowledge of good and evil you shall not eat, for in the day that you eat of it you shall surely </a:t>
            </a:r>
            <a:r>
              <a:rPr lang="en-US" b="1" u="sng" dirty="0"/>
              <a:t>die</a:t>
            </a:r>
            <a:r>
              <a:rPr lang="en-US" b="1" dirty="0"/>
              <a:t>.”</a:t>
            </a:r>
            <a:endParaRPr lang="en-US" sz="800" b="1" dirty="0"/>
          </a:p>
          <a:p>
            <a:pPr marL="0" indent="0" algn="r">
              <a:buNone/>
            </a:pPr>
            <a:r>
              <a:rPr lang="en-US" b="1" dirty="0"/>
              <a:t>Genesis 2:17</a:t>
            </a:r>
          </a:p>
          <a:p>
            <a:pPr marL="0" indent="0">
              <a:buNone/>
            </a:pPr>
            <a:endParaRPr lang="en-US" b="1" dirty="0"/>
          </a:p>
          <a:p>
            <a:pPr marL="0" indent="0">
              <a:buNone/>
            </a:pPr>
            <a:r>
              <a:rPr lang="en-US" b="1" dirty="0"/>
              <a:t>“For the wages of sin is </a:t>
            </a:r>
            <a:r>
              <a:rPr lang="en-US" b="1" u="sng" dirty="0"/>
              <a:t>death</a:t>
            </a:r>
            <a:r>
              <a:rPr lang="en-US" b="1" dirty="0"/>
              <a:t>…”</a:t>
            </a:r>
            <a:endParaRPr lang="en-US" sz="800" b="1" dirty="0"/>
          </a:p>
          <a:p>
            <a:pPr marL="0" indent="0" algn="r">
              <a:buNone/>
            </a:pPr>
            <a:r>
              <a:rPr lang="en-US" b="1" dirty="0"/>
              <a:t>Romans 6:23</a:t>
            </a:r>
          </a:p>
        </p:txBody>
      </p:sp>
    </p:spTree>
    <p:extLst>
      <p:ext uri="{BB962C8B-B14F-4D97-AF65-F5344CB8AC3E}">
        <p14:creationId xmlns:p14="http://schemas.microsoft.com/office/powerpoint/2010/main" val="3804214490"/>
      </p:ext>
    </p:extLst>
  </p:cSld>
  <p:clrMapOvr>
    <a:masterClrMapping/>
  </p:clrMapOvr>
  <p:transition spd="slow">
    <p:wipe dir="r"/>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a:xfrm>
            <a:off x="628650" y="1825625"/>
            <a:ext cx="7886700" cy="4813714"/>
          </a:xfrm>
        </p:spPr>
        <p:txBody>
          <a:bodyPr>
            <a:normAutofit/>
          </a:bodyPr>
          <a:lstStyle/>
          <a:p>
            <a:pPr marL="0" indent="0">
              <a:buNone/>
            </a:pPr>
            <a:r>
              <a:rPr lang="en-US" b="1" dirty="0"/>
              <a:t>“For the life of the flesh is in the blood, and I have given it to you upon the altar to make atonement for your souls; for it is the blood that makes atonement for the soul.”</a:t>
            </a:r>
            <a:endParaRPr lang="en-US" sz="800" b="1" dirty="0"/>
          </a:p>
          <a:p>
            <a:pPr marL="0" indent="0" algn="r">
              <a:buNone/>
            </a:pPr>
            <a:r>
              <a:rPr lang="en-US" b="1" dirty="0"/>
              <a:t>Leviticus 17:11</a:t>
            </a:r>
          </a:p>
          <a:p>
            <a:pPr marL="0" indent="0">
              <a:buNone/>
            </a:pPr>
            <a:endParaRPr lang="en-US" b="1" dirty="0"/>
          </a:p>
          <a:p>
            <a:pPr marL="0" indent="0">
              <a:buNone/>
            </a:pPr>
            <a:r>
              <a:rPr lang="en-US" b="1" dirty="0"/>
              <a:t>“And according to the law almost all things are purified with blood, and without shedding of blood there is no remission.”</a:t>
            </a:r>
            <a:endParaRPr lang="en-US" sz="800" b="1" dirty="0"/>
          </a:p>
          <a:p>
            <a:pPr marL="0" indent="0" algn="r">
              <a:buNone/>
            </a:pPr>
            <a:r>
              <a:rPr lang="en-US" b="1" dirty="0"/>
              <a:t>Hebrews 9:22</a:t>
            </a:r>
          </a:p>
        </p:txBody>
      </p:sp>
    </p:spTree>
    <p:extLst>
      <p:ext uri="{BB962C8B-B14F-4D97-AF65-F5344CB8AC3E}">
        <p14:creationId xmlns:p14="http://schemas.microsoft.com/office/powerpoint/2010/main" val="3028275234"/>
      </p:ext>
    </p:extLst>
  </p:cSld>
  <p:clrMapOvr>
    <a:masterClrMapping/>
  </p:clrMapOvr>
  <p:transition spd="slow">
    <p:wipe dir="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a:xfrm>
            <a:off x="628650" y="1825625"/>
            <a:ext cx="7886700" cy="4813714"/>
          </a:xfrm>
        </p:spPr>
        <p:txBody>
          <a:bodyPr>
            <a:normAutofit/>
          </a:bodyPr>
          <a:lstStyle/>
          <a:p>
            <a:pPr marL="0" indent="0">
              <a:buNone/>
            </a:pPr>
            <a:r>
              <a:rPr lang="en-US" b="1" dirty="0"/>
              <a:t>“For the life of the flesh is in the blood, and I have given it to you upon the altar to make atonement for your souls; for it is the blood that makes atonement for the soul.”</a:t>
            </a:r>
            <a:endParaRPr lang="en-US" sz="800" b="1" dirty="0"/>
          </a:p>
          <a:p>
            <a:pPr marL="0" indent="0" algn="r">
              <a:buNone/>
            </a:pPr>
            <a:r>
              <a:rPr lang="en-US" b="1" dirty="0"/>
              <a:t>Leviticus 17:11</a:t>
            </a:r>
          </a:p>
          <a:p>
            <a:pPr marL="0" indent="0">
              <a:buNone/>
            </a:pPr>
            <a:endParaRPr lang="en-US" b="1" dirty="0"/>
          </a:p>
          <a:p>
            <a:pPr marL="0" indent="0">
              <a:buNone/>
            </a:pPr>
            <a:r>
              <a:rPr lang="en-US" b="1" dirty="0"/>
              <a:t>“And according to the law almost all things are purified with blood, and without shedding of blood there is no remission.”</a:t>
            </a:r>
            <a:endParaRPr lang="en-US" sz="800" b="1" dirty="0"/>
          </a:p>
          <a:p>
            <a:pPr marL="0" indent="0" algn="r">
              <a:buNone/>
            </a:pPr>
            <a:r>
              <a:rPr lang="en-US" b="1" dirty="0"/>
              <a:t>Hebrews 9:22</a:t>
            </a:r>
          </a:p>
        </p:txBody>
      </p:sp>
      <p:sp>
        <p:nvSpPr>
          <p:cNvPr id="4" name="Rectangle: Rounded Corners 3">
            <a:extLst>
              <a:ext uri="{FF2B5EF4-FFF2-40B4-BE49-F238E27FC236}">
                <a16:creationId xmlns:a16="http://schemas.microsoft.com/office/drawing/2014/main" id="{85827B64-9434-449E-8580-C79FE072B720}"/>
              </a:ext>
            </a:extLst>
          </p:cNvPr>
          <p:cNvSpPr/>
          <p:nvPr/>
        </p:nvSpPr>
        <p:spPr>
          <a:xfrm>
            <a:off x="1457739" y="2358887"/>
            <a:ext cx="5923722" cy="2835965"/>
          </a:xfrm>
          <a:prstGeom prst="roundRect">
            <a:avLst/>
          </a:prstGeom>
          <a:solidFill>
            <a:srgbClr val="FFFF00"/>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18B25635-08EA-4DA4-9ACD-956788A96B7C}"/>
              </a:ext>
            </a:extLst>
          </p:cNvPr>
          <p:cNvSpPr txBox="1"/>
          <p:nvPr/>
        </p:nvSpPr>
        <p:spPr>
          <a:xfrm>
            <a:off x="1828800" y="3366052"/>
            <a:ext cx="5049078" cy="1384995"/>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2800" b="1" i="0" u="none" strike="noStrike" kern="1200" cap="none" spc="0" normalizeH="0" baseline="0" noProof="0" dirty="0">
                <a:ln>
                  <a:noFill/>
                </a:ln>
                <a:solidFill>
                  <a:prstClr val="black"/>
                </a:solidFill>
                <a:effectLst/>
                <a:uLnTx/>
                <a:uFillTx/>
                <a:latin typeface="Calibri" panose="020F0502020204030204"/>
                <a:ea typeface="+mn-ea"/>
                <a:cs typeface="+mn-cs"/>
              </a:rPr>
              <a:t>“For it is not possible that the blood of bulls and goats could take away sins” (Heb. 10:4)</a:t>
            </a:r>
          </a:p>
        </p:txBody>
      </p:sp>
      <p:sp>
        <p:nvSpPr>
          <p:cNvPr id="7" name="TextBox 6">
            <a:extLst>
              <a:ext uri="{FF2B5EF4-FFF2-40B4-BE49-F238E27FC236}">
                <a16:creationId xmlns:a16="http://schemas.microsoft.com/office/drawing/2014/main" id="{221400D6-89B3-4B71-BDA6-D5A57C8D38BF}"/>
              </a:ext>
            </a:extLst>
          </p:cNvPr>
          <p:cNvSpPr txBox="1"/>
          <p:nvPr/>
        </p:nvSpPr>
        <p:spPr>
          <a:xfrm>
            <a:off x="1835428" y="2590802"/>
            <a:ext cx="5049078" cy="707886"/>
          </a:xfrm>
          <a:prstGeom prst="rect">
            <a:avLst/>
          </a:prstGeom>
          <a:noFill/>
        </p:spPr>
        <p:txBody>
          <a:bodyPr wrap="square" rtlCol="0">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1200" cap="none" spc="0" normalizeH="0" baseline="0" noProof="0" dirty="0">
                <a:ln>
                  <a:noFill/>
                </a:ln>
                <a:solidFill>
                  <a:srgbClr val="FF0000"/>
                </a:solidFill>
                <a:effectLst/>
                <a:uLnTx/>
                <a:uFillTx/>
                <a:latin typeface="Calibri" panose="020F0502020204030204"/>
                <a:ea typeface="+mn-ea"/>
                <a:cs typeface="+mn-cs"/>
              </a:rPr>
              <a:t>We Have A Problem! </a:t>
            </a:r>
          </a:p>
        </p:txBody>
      </p:sp>
    </p:spTree>
    <p:extLst>
      <p:ext uri="{BB962C8B-B14F-4D97-AF65-F5344CB8AC3E}">
        <p14:creationId xmlns:p14="http://schemas.microsoft.com/office/powerpoint/2010/main" val="3159478065"/>
      </p:ext>
    </p:extLst>
  </p:cSld>
  <p:clrMapOvr>
    <a:masterClrMapping/>
  </p:clrMapOvr>
  <p:transition spd="slow">
    <p:randomBar dir="vert"/>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a:xfrm>
            <a:off x="628650" y="1825625"/>
            <a:ext cx="7886700" cy="4813714"/>
          </a:xfrm>
        </p:spPr>
        <p:txBody>
          <a:bodyPr>
            <a:normAutofit/>
          </a:bodyPr>
          <a:lstStyle/>
          <a:p>
            <a:pPr marL="0" indent="0">
              <a:buNone/>
            </a:pPr>
            <a:r>
              <a:rPr lang="en-US" b="1" dirty="0"/>
              <a:t>“So Christ was offered once to bear the sins of many...”</a:t>
            </a:r>
            <a:endParaRPr lang="en-US" sz="800" b="1" dirty="0"/>
          </a:p>
          <a:p>
            <a:pPr marL="0" indent="0" algn="r">
              <a:buNone/>
            </a:pPr>
            <a:r>
              <a:rPr lang="en-US" b="1" dirty="0"/>
              <a:t>Hebrews 9:28</a:t>
            </a:r>
          </a:p>
          <a:p>
            <a:pPr marL="0" indent="0">
              <a:buNone/>
            </a:pPr>
            <a:endParaRPr lang="en-US" b="1" dirty="0"/>
          </a:p>
          <a:p>
            <a:pPr marL="0" indent="0">
              <a:buNone/>
            </a:pPr>
            <a:r>
              <a:rPr lang="en-US" b="1" dirty="0"/>
              <a:t>“By that will we have been sanctified through the offering of the body of Jesus Christ once for all.”</a:t>
            </a:r>
            <a:endParaRPr lang="en-US" sz="800" b="1" dirty="0"/>
          </a:p>
          <a:p>
            <a:pPr marL="0" indent="0" algn="r">
              <a:buNone/>
            </a:pPr>
            <a:r>
              <a:rPr lang="en-US" b="1" dirty="0"/>
              <a:t>Hebrews 10:10</a:t>
            </a:r>
          </a:p>
        </p:txBody>
      </p:sp>
    </p:spTree>
    <p:extLst>
      <p:ext uri="{BB962C8B-B14F-4D97-AF65-F5344CB8AC3E}">
        <p14:creationId xmlns:p14="http://schemas.microsoft.com/office/powerpoint/2010/main" val="2306421728"/>
      </p:ext>
    </p:extLst>
  </p:cSld>
  <p:clrMapOvr>
    <a:masterClrMapping/>
  </p:clrMapOvr>
  <p:transition spd="slow">
    <p:wipe dir="r"/>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a:xfrm>
            <a:off x="628650" y="1825625"/>
            <a:ext cx="7886700" cy="4813714"/>
          </a:xfrm>
        </p:spPr>
        <p:txBody>
          <a:bodyPr>
            <a:normAutofit/>
          </a:bodyPr>
          <a:lstStyle/>
          <a:p>
            <a:pPr marL="0" indent="0">
              <a:buNone/>
            </a:pPr>
            <a:r>
              <a:rPr lang="en-US" b="1" dirty="0"/>
              <a:t>“Just as the Son of Man did not come to be served, but to serve, and to give His life a </a:t>
            </a:r>
            <a:r>
              <a:rPr lang="en-US" b="1" u="sng" dirty="0"/>
              <a:t>ransom</a:t>
            </a:r>
            <a:r>
              <a:rPr lang="en-US" b="1" dirty="0"/>
              <a:t> for many.”</a:t>
            </a:r>
            <a:endParaRPr lang="en-US" sz="800" b="1" dirty="0"/>
          </a:p>
          <a:p>
            <a:pPr marL="0" indent="0" algn="r">
              <a:buNone/>
            </a:pPr>
            <a:r>
              <a:rPr lang="en-US" b="1" dirty="0"/>
              <a:t>Matthew 20:28</a:t>
            </a:r>
          </a:p>
          <a:p>
            <a:pPr marL="0" indent="0">
              <a:buNone/>
            </a:pPr>
            <a:endParaRPr lang="en-US" b="1" dirty="0"/>
          </a:p>
          <a:p>
            <a:pPr marL="0" indent="0">
              <a:buNone/>
            </a:pPr>
            <a:r>
              <a:rPr lang="en-US" b="1" dirty="0"/>
              <a:t>“For to this you were called, because Christ also suffered </a:t>
            </a:r>
            <a:r>
              <a:rPr lang="en-US" b="1" u="sng" dirty="0"/>
              <a:t>for us</a:t>
            </a:r>
            <a:r>
              <a:rPr lang="en-US" b="1" dirty="0"/>
              <a:t>…</a:t>
            </a:r>
          </a:p>
          <a:p>
            <a:pPr marL="0" indent="0">
              <a:buNone/>
            </a:pPr>
            <a:r>
              <a:rPr lang="en-US" b="1" dirty="0"/>
              <a:t>  Who Himself bore </a:t>
            </a:r>
            <a:r>
              <a:rPr lang="en-US" b="1" u="sng" dirty="0"/>
              <a:t>our sins</a:t>
            </a:r>
            <a:r>
              <a:rPr lang="en-US" b="1" dirty="0"/>
              <a:t> in His own body on the tree, that we, having died to sins, might live for righteousness - by whose stripes </a:t>
            </a:r>
            <a:r>
              <a:rPr lang="en-US" b="1" u="sng" dirty="0"/>
              <a:t>you</a:t>
            </a:r>
            <a:r>
              <a:rPr lang="en-US" b="1" dirty="0"/>
              <a:t> were healed.”</a:t>
            </a:r>
            <a:endParaRPr lang="en-US" sz="800" b="1" dirty="0"/>
          </a:p>
          <a:p>
            <a:pPr marL="0" indent="0" algn="r">
              <a:buNone/>
            </a:pPr>
            <a:r>
              <a:rPr lang="en-US" b="1" dirty="0"/>
              <a:t>1 Peter 2:21, 24</a:t>
            </a:r>
          </a:p>
        </p:txBody>
      </p:sp>
    </p:spTree>
    <p:extLst>
      <p:ext uri="{BB962C8B-B14F-4D97-AF65-F5344CB8AC3E}">
        <p14:creationId xmlns:p14="http://schemas.microsoft.com/office/powerpoint/2010/main" val="2763864136"/>
      </p:ext>
    </p:extLst>
  </p:cSld>
  <p:clrMapOvr>
    <a:masterClrMapping/>
  </p:clrMapOvr>
  <p:transition spd="slow">
    <p:wipe dir="r"/>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3. His Death Was Victorious</a:t>
            </a:r>
          </a:p>
        </p:txBody>
      </p:sp>
      <p:sp>
        <p:nvSpPr>
          <p:cNvPr id="5" name="Content Placeholder 4">
            <a:extLst>
              <a:ext uri="{FF2B5EF4-FFF2-40B4-BE49-F238E27FC236}">
                <a16:creationId xmlns:a16="http://schemas.microsoft.com/office/drawing/2014/main" id="{07EEAA1E-3A07-4CB7-8097-B44271190CD7}"/>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090153243"/>
      </p:ext>
    </p:extLst>
  </p:cSld>
  <p:clrMapOvr>
    <a:masterClrMapping/>
  </p:clrMapOvr>
  <p:transition spd="slow">
    <p:wipe dir="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3. His Death Was Victorious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lstStyle/>
          <a:p>
            <a:pPr marL="0" indent="0" algn="ctr">
              <a:buNone/>
            </a:pPr>
            <a:r>
              <a:rPr lang="en-US" b="1" dirty="0">
                <a:solidFill>
                  <a:srgbClr val="002060"/>
                </a:solidFill>
              </a:rPr>
              <a:t>Victory Over the Devil</a:t>
            </a:r>
          </a:p>
          <a:p>
            <a:pPr marL="0" indent="0">
              <a:buNone/>
            </a:pPr>
            <a:endParaRPr lang="en-US" sz="800" b="1" dirty="0"/>
          </a:p>
          <a:p>
            <a:pPr marL="0" indent="0">
              <a:buNone/>
            </a:pPr>
            <a:r>
              <a:rPr lang="en-US" b="1" dirty="0"/>
              <a:t>“Inasmuch then as the children have partaken of flesh and blood, He Himself likewise shared in the same, that through death He might destroy him who had the power of death, that is, the devil.”</a:t>
            </a:r>
            <a:endParaRPr lang="en-US" sz="800" b="1" dirty="0"/>
          </a:p>
          <a:p>
            <a:pPr marL="0" indent="0" algn="r">
              <a:buNone/>
            </a:pPr>
            <a:r>
              <a:rPr lang="en-US" b="1" dirty="0"/>
              <a:t>Hebrews 2:15</a:t>
            </a:r>
          </a:p>
        </p:txBody>
      </p:sp>
    </p:spTree>
    <p:extLst>
      <p:ext uri="{BB962C8B-B14F-4D97-AF65-F5344CB8AC3E}">
        <p14:creationId xmlns:p14="http://schemas.microsoft.com/office/powerpoint/2010/main" val="2938245750"/>
      </p:ext>
    </p:extLst>
  </p:cSld>
  <p:clrMapOvr>
    <a:masterClrMapping/>
  </p:clrMapOvr>
  <p:transition spd="slow">
    <p:wipe dir="r"/>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3. His Death Was Victorious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lgn="ctr">
              <a:buNone/>
            </a:pPr>
            <a:r>
              <a:rPr lang="en-US" b="1" dirty="0">
                <a:solidFill>
                  <a:srgbClr val="002060"/>
                </a:solidFill>
              </a:rPr>
              <a:t>Victory Over Death</a:t>
            </a:r>
          </a:p>
          <a:p>
            <a:pPr marL="0" indent="0">
              <a:buNone/>
            </a:pPr>
            <a:endParaRPr lang="en-US" sz="800" b="1" dirty="0"/>
          </a:p>
          <a:p>
            <a:pPr marL="0" indent="0">
              <a:buNone/>
            </a:pPr>
            <a:r>
              <a:rPr lang="en-US" b="1" dirty="0"/>
              <a:t>“But has now been revealed by the appearing of our Savior Jesus Christ, who has abolished death and brought life and immortality to light through the gospel.”</a:t>
            </a:r>
            <a:endParaRPr lang="en-US" sz="800" b="1" dirty="0"/>
          </a:p>
          <a:p>
            <a:pPr marL="0" indent="0" algn="r">
              <a:buNone/>
            </a:pPr>
            <a:r>
              <a:rPr lang="en-US" b="1" dirty="0"/>
              <a:t>2 Timothy 1:10</a:t>
            </a:r>
          </a:p>
        </p:txBody>
      </p:sp>
    </p:spTree>
    <p:extLst>
      <p:ext uri="{BB962C8B-B14F-4D97-AF65-F5344CB8AC3E}">
        <p14:creationId xmlns:p14="http://schemas.microsoft.com/office/powerpoint/2010/main" val="187157200"/>
      </p:ext>
    </p:extLst>
  </p:cSld>
  <p:clrMapOvr>
    <a:masterClrMapping/>
  </p:clrMapOvr>
  <p:transition spd="slow">
    <p:wipe dir="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3. His Death Was Victorious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lgn="ctr">
              <a:buNone/>
            </a:pPr>
            <a:r>
              <a:rPr lang="en-US" b="1" dirty="0">
                <a:solidFill>
                  <a:srgbClr val="002060"/>
                </a:solidFill>
              </a:rPr>
              <a:t>Gives Us Victory Over Sin and Death</a:t>
            </a:r>
          </a:p>
          <a:p>
            <a:pPr marL="0" indent="0">
              <a:buNone/>
            </a:pPr>
            <a:endParaRPr lang="en-US" sz="800" b="1" dirty="0"/>
          </a:p>
          <a:p>
            <a:pPr marL="0" indent="0">
              <a:buNone/>
            </a:pPr>
            <a:r>
              <a:rPr lang="en-US" b="1" dirty="0"/>
              <a:t>“The sting of death is sin, and the strength of sin is the law. </a:t>
            </a:r>
          </a:p>
          <a:p>
            <a:pPr marL="0" indent="0">
              <a:buNone/>
            </a:pPr>
            <a:r>
              <a:rPr lang="en-US" b="1" dirty="0"/>
              <a:t>  But thanks be to God, who gives us the victory through our Lord Jesus Christ.”</a:t>
            </a:r>
            <a:endParaRPr lang="en-US" sz="800" b="1" dirty="0"/>
          </a:p>
          <a:p>
            <a:pPr marL="0" indent="0" algn="r">
              <a:buNone/>
            </a:pPr>
            <a:r>
              <a:rPr lang="en-US" b="1" dirty="0"/>
              <a:t>1 Corinthians 15:56-57</a:t>
            </a:r>
          </a:p>
        </p:txBody>
      </p:sp>
    </p:spTree>
    <p:extLst>
      <p:ext uri="{BB962C8B-B14F-4D97-AF65-F5344CB8AC3E}">
        <p14:creationId xmlns:p14="http://schemas.microsoft.com/office/powerpoint/2010/main" val="2069287814"/>
      </p:ext>
    </p:extLst>
  </p:cSld>
  <p:clrMapOvr>
    <a:masterClrMapping/>
  </p:clrMapOvr>
  <p:transition spd="slow">
    <p:wipe dir="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14F6BE-F4AA-453A-976A-36A1844D88FA}"/>
              </a:ext>
            </a:extLst>
          </p:cNvPr>
          <p:cNvSpPr>
            <a:spLocks noGrp="1"/>
          </p:cNvSpPr>
          <p:nvPr>
            <p:ph type="title"/>
          </p:nvPr>
        </p:nvSpPr>
        <p:spPr>
          <a:xfrm>
            <a:off x="628650" y="709681"/>
            <a:ext cx="7886700" cy="1325563"/>
          </a:xfrm>
        </p:spPr>
        <p:txBody>
          <a:bodyPr>
            <a:normAutofit/>
          </a:bodyPr>
          <a:lstStyle/>
          <a:p>
            <a:r>
              <a:rPr lang="en-US" sz="4000" b="1" dirty="0">
                <a:latin typeface="+mn-lt"/>
              </a:rPr>
              <a:t>Our Lord’s Death on the Cross was…</a:t>
            </a:r>
          </a:p>
        </p:txBody>
      </p:sp>
      <p:sp>
        <p:nvSpPr>
          <p:cNvPr id="3" name="Content Placeholder 2">
            <a:extLst>
              <a:ext uri="{FF2B5EF4-FFF2-40B4-BE49-F238E27FC236}">
                <a16:creationId xmlns:a16="http://schemas.microsoft.com/office/drawing/2014/main" id="{B8012F5F-A2FA-4B55-A797-526FD677C68B}"/>
              </a:ext>
            </a:extLst>
          </p:cNvPr>
          <p:cNvSpPr>
            <a:spLocks noGrp="1"/>
          </p:cNvSpPr>
          <p:nvPr>
            <p:ph idx="1"/>
          </p:nvPr>
        </p:nvSpPr>
        <p:spPr>
          <a:xfrm>
            <a:off x="1046714" y="2570921"/>
            <a:ext cx="7468635" cy="3606041"/>
          </a:xfrm>
        </p:spPr>
        <p:txBody>
          <a:bodyPr>
            <a:normAutofit/>
          </a:bodyPr>
          <a:lstStyle/>
          <a:p>
            <a:pPr marL="514350" indent="-514350">
              <a:buFont typeface="+mj-lt"/>
              <a:buAutoNum type="arabicPeriod"/>
            </a:pPr>
            <a:r>
              <a:rPr lang="en-US" sz="3600" b="1" dirty="0"/>
              <a:t>Voluntary</a:t>
            </a:r>
          </a:p>
          <a:p>
            <a:pPr marL="514350" indent="-514350">
              <a:buFont typeface="+mj-lt"/>
              <a:buAutoNum type="arabicPeriod"/>
            </a:pPr>
            <a:r>
              <a:rPr lang="en-US" sz="3600" b="1" dirty="0"/>
              <a:t>Vicarious</a:t>
            </a:r>
          </a:p>
          <a:p>
            <a:pPr marL="514350" indent="-514350">
              <a:buFont typeface="+mj-lt"/>
              <a:buAutoNum type="arabicPeriod"/>
            </a:pPr>
            <a:r>
              <a:rPr lang="en-US" sz="3600" b="1" dirty="0"/>
              <a:t>Victorious</a:t>
            </a:r>
          </a:p>
        </p:txBody>
      </p:sp>
      <p:pic>
        <p:nvPicPr>
          <p:cNvPr id="4" name="Picture 8" descr="He…So We… | soulspartan">
            <a:extLst>
              <a:ext uri="{FF2B5EF4-FFF2-40B4-BE49-F238E27FC236}">
                <a16:creationId xmlns:a16="http://schemas.microsoft.com/office/drawing/2014/main" id="{055B0F19-21FE-4A3B-AE30-E5A06C963A2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68210" y="2290074"/>
            <a:ext cx="4029075" cy="2657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39495794"/>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6FB08-F0C1-4956-96D7-03161D3137C3}"/>
              </a:ext>
            </a:extLst>
          </p:cNvPr>
          <p:cNvSpPr>
            <a:spLocks noGrp="1"/>
          </p:cNvSpPr>
          <p:nvPr>
            <p:ph type="ctrTitle"/>
          </p:nvPr>
        </p:nvSpPr>
        <p:spPr>
          <a:xfrm>
            <a:off x="685800" y="764554"/>
            <a:ext cx="7772400" cy="2133599"/>
          </a:xfrm>
        </p:spPr>
        <p:txBody>
          <a:bodyPr>
            <a:normAutofit fontScale="90000"/>
          </a:bodyPr>
          <a:lstStyle/>
          <a:p>
            <a:r>
              <a:rPr lang="en-US" b="1" dirty="0"/>
              <a:t>Three Things We Need to Know About Christ’s Death</a:t>
            </a:r>
          </a:p>
        </p:txBody>
      </p:sp>
      <p:pic>
        <p:nvPicPr>
          <p:cNvPr id="1032" name="Picture 8" descr="He…So We… | soulspartan">
            <a:extLst>
              <a:ext uri="{FF2B5EF4-FFF2-40B4-BE49-F238E27FC236}">
                <a16:creationId xmlns:a16="http://schemas.microsoft.com/office/drawing/2014/main" id="{9F9D9652-7AA7-459D-BFBC-A2C2D779C29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7462" y="3482770"/>
            <a:ext cx="4029075" cy="26574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0484822"/>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2495872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1. His Death Was Voluntary</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97676401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1. His Death Was Voluntary</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buNone/>
            </a:pPr>
            <a:r>
              <a:rPr lang="en-US" b="1" dirty="0"/>
              <a:t>“Him, being delivered by the determined purpose and foreknowledge of God, you have taken by lawless hands, have crucified, and put to death.”</a:t>
            </a:r>
            <a:endParaRPr lang="en-US" sz="800" b="1" dirty="0"/>
          </a:p>
          <a:p>
            <a:pPr marL="0" indent="0" algn="r">
              <a:buNone/>
            </a:pPr>
            <a:r>
              <a:rPr lang="en-US" b="1" dirty="0"/>
              <a:t>Acts 2:23</a:t>
            </a:r>
          </a:p>
          <a:p>
            <a:pPr marL="0" indent="0">
              <a:buNone/>
            </a:pPr>
            <a:endParaRPr lang="en-US" b="1" dirty="0"/>
          </a:p>
          <a:p>
            <a:pPr marL="0" indent="0">
              <a:buNone/>
            </a:pPr>
            <a:r>
              <a:rPr lang="en-US" b="1" dirty="0"/>
              <a:t>“According to the eternal purpose which He accomplished in Christ Jesus our Lord.”</a:t>
            </a:r>
            <a:endParaRPr lang="en-US" sz="800" b="1" dirty="0"/>
          </a:p>
          <a:p>
            <a:pPr marL="0" indent="0" algn="r">
              <a:buNone/>
            </a:pPr>
            <a:r>
              <a:rPr lang="en-US" b="1" dirty="0"/>
              <a:t>Ephesians 3:11</a:t>
            </a:r>
          </a:p>
          <a:p>
            <a:pPr marL="0" indent="0">
              <a:buNone/>
            </a:pPr>
            <a:endParaRPr lang="en-US" b="1" dirty="0"/>
          </a:p>
        </p:txBody>
      </p:sp>
    </p:spTree>
    <p:extLst>
      <p:ext uri="{BB962C8B-B14F-4D97-AF65-F5344CB8AC3E}">
        <p14:creationId xmlns:p14="http://schemas.microsoft.com/office/powerpoint/2010/main" val="3395908006"/>
      </p:ext>
    </p:extLst>
  </p:cSld>
  <p:clrMapOvr>
    <a:masterClrMapping/>
  </p:clrMapOvr>
  <p:transition spd="slow">
    <p:wipe dir="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1. His Death Was Voluntary</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buNone/>
            </a:pPr>
            <a:r>
              <a:rPr lang="en-US" b="1" dirty="0"/>
              <a:t>“Looking for the blessed hope and glorious appearing of our great God and Savior Jesus Christ, </a:t>
            </a:r>
          </a:p>
          <a:p>
            <a:pPr marL="0" indent="0">
              <a:buNone/>
            </a:pPr>
            <a:r>
              <a:rPr lang="en-US" b="1" dirty="0"/>
              <a:t>  who </a:t>
            </a:r>
            <a:r>
              <a:rPr lang="en-US" b="1" u="sng" dirty="0"/>
              <a:t>gave Himself for us</a:t>
            </a:r>
            <a:r>
              <a:rPr lang="en-US" b="1" dirty="0"/>
              <a:t>, that He might redeem us from every lawless deed and purify for Himself His own special people, zealous for good works.”</a:t>
            </a:r>
            <a:endParaRPr lang="en-US" sz="800" b="1" dirty="0"/>
          </a:p>
          <a:p>
            <a:pPr marL="0" indent="0" algn="r">
              <a:buNone/>
            </a:pPr>
            <a:r>
              <a:rPr lang="en-US" b="1" dirty="0"/>
              <a:t>Titus 2:13-14</a:t>
            </a:r>
          </a:p>
        </p:txBody>
      </p:sp>
    </p:spTree>
    <p:extLst>
      <p:ext uri="{BB962C8B-B14F-4D97-AF65-F5344CB8AC3E}">
        <p14:creationId xmlns:p14="http://schemas.microsoft.com/office/powerpoint/2010/main" val="1312625115"/>
      </p:ext>
    </p:extLst>
  </p:cSld>
  <p:clrMapOvr>
    <a:masterClrMapping/>
  </p:clrMapOvr>
  <p:transition spd="slow">
    <p:wipe dir="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1. His Death Was Voluntary</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buNone/>
            </a:pPr>
            <a:r>
              <a:rPr lang="en-US" b="1" dirty="0"/>
              <a:t>“Therefore My Father loves Me, because </a:t>
            </a:r>
            <a:r>
              <a:rPr lang="en-US" b="1" u="sng" dirty="0"/>
              <a:t>I lay down My life</a:t>
            </a:r>
            <a:r>
              <a:rPr lang="en-US" b="1" dirty="0"/>
              <a:t> that I may take it again.  </a:t>
            </a:r>
          </a:p>
          <a:p>
            <a:pPr marL="0" indent="0">
              <a:buNone/>
            </a:pPr>
            <a:r>
              <a:rPr lang="en-US" b="1" dirty="0"/>
              <a:t>  </a:t>
            </a:r>
            <a:r>
              <a:rPr lang="en-US" b="1" u="sng" dirty="0"/>
              <a:t>No one takes it from Me</a:t>
            </a:r>
            <a:r>
              <a:rPr lang="en-US" b="1" dirty="0"/>
              <a:t>, but </a:t>
            </a:r>
            <a:r>
              <a:rPr lang="en-US" b="1" u="sng" dirty="0"/>
              <a:t>I lay it down of Myself</a:t>
            </a:r>
            <a:r>
              <a:rPr lang="en-US" b="1" dirty="0"/>
              <a:t>. </a:t>
            </a:r>
            <a:r>
              <a:rPr lang="en-US" b="1" u="sng" dirty="0"/>
              <a:t>I have power to lay it down</a:t>
            </a:r>
            <a:r>
              <a:rPr lang="en-US" b="1" dirty="0"/>
              <a:t>, and I have power to take it again. This command I have received from My Father.”</a:t>
            </a:r>
            <a:endParaRPr lang="en-US" sz="800" b="1" dirty="0"/>
          </a:p>
          <a:p>
            <a:pPr marL="0" indent="0" algn="r">
              <a:buNone/>
            </a:pPr>
            <a:r>
              <a:rPr lang="en-US" b="1" dirty="0"/>
              <a:t>John 10:17-18</a:t>
            </a:r>
          </a:p>
        </p:txBody>
      </p:sp>
    </p:spTree>
    <p:extLst>
      <p:ext uri="{BB962C8B-B14F-4D97-AF65-F5344CB8AC3E}">
        <p14:creationId xmlns:p14="http://schemas.microsoft.com/office/powerpoint/2010/main" val="1598658643"/>
      </p:ext>
    </p:extLst>
  </p:cSld>
  <p:clrMapOvr>
    <a:masterClrMapping/>
  </p:clrMapOvr>
  <p:transition spd="slow">
    <p:wipe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1. His Death Was Voluntary</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normAutofit/>
          </a:bodyPr>
          <a:lstStyle/>
          <a:p>
            <a:pPr marL="0" indent="0">
              <a:buNone/>
            </a:pPr>
            <a:r>
              <a:rPr lang="en-US" b="1" dirty="0"/>
              <a:t>“By this we know love, because </a:t>
            </a:r>
            <a:r>
              <a:rPr lang="en-US" b="1" u="sng" dirty="0"/>
              <a:t>He laid down His life for us</a:t>
            </a:r>
            <a:r>
              <a:rPr lang="en-US" b="1" dirty="0"/>
              <a:t>. And we also ought to lay down our lives for the brethren.”</a:t>
            </a:r>
            <a:endParaRPr lang="en-US" sz="800" b="1" dirty="0"/>
          </a:p>
          <a:p>
            <a:pPr marL="0" indent="0" algn="r">
              <a:buNone/>
            </a:pPr>
            <a:r>
              <a:rPr lang="en-US" b="1" dirty="0"/>
              <a:t>1 John 3:16</a:t>
            </a:r>
          </a:p>
        </p:txBody>
      </p:sp>
    </p:spTree>
    <p:extLst>
      <p:ext uri="{BB962C8B-B14F-4D97-AF65-F5344CB8AC3E}">
        <p14:creationId xmlns:p14="http://schemas.microsoft.com/office/powerpoint/2010/main" val="717612052"/>
      </p:ext>
    </p:extLst>
  </p:cSld>
  <p:clrMapOvr>
    <a:masterClrMapping/>
  </p:clrMapOvr>
  <p:transition spd="slow">
    <p:wipe dir="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lstStyle/>
          <a:p>
            <a:pPr marL="0" lvl="0" indent="0">
              <a:buNone/>
            </a:pPr>
            <a:endParaRPr lang="en-US" b="1" dirty="0"/>
          </a:p>
        </p:txBody>
      </p:sp>
    </p:spTree>
    <p:extLst>
      <p:ext uri="{BB962C8B-B14F-4D97-AF65-F5344CB8AC3E}">
        <p14:creationId xmlns:p14="http://schemas.microsoft.com/office/powerpoint/2010/main" val="2394017123"/>
      </p:ext>
    </p:extLst>
  </p:cSld>
  <p:clrMapOvr>
    <a:masterClrMapping/>
  </p:clrMapOvr>
  <p:transition spd="slow">
    <p:wipe dir="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023712-2F83-4FCB-98C5-A171A697F3F2}"/>
              </a:ext>
            </a:extLst>
          </p:cNvPr>
          <p:cNvSpPr>
            <a:spLocks noGrp="1"/>
          </p:cNvSpPr>
          <p:nvPr>
            <p:ph type="title"/>
          </p:nvPr>
        </p:nvSpPr>
        <p:spPr/>
        <p:txBody>
          <a:bodyPr/>
          <a:lstStyle/>
          <a:p>
            <a:pPr algn="ctr"/>
            <a:r>
              <a:rPr lang="en-US" b="1" dirty="0">
                <a:latin typeface="+mn-lt"/>
              </a:rPr>
              <a:t>2. His Death Was Vicarious</a:t>
            </a:r>
          </a:p>
        </p:txBody>
      </p:sp>
      <p:sp>
        <p:nvSpPr>
          <p:cNvPr id="3" name="Content Placeholder 2">
            <a:extLst>
              <a:ext uri="{FF2B5EF4-FFF2-40B4-BE49-F238E27FC236}">
                <a16:creationId xmlns:a16="http://schemas.microsoft.com/office/drawing/2014/main" id="{7BC21DBD-5CA8-425A-A672-188276EEADEA}"/>
              </a:ext>
            </a:extLst>
          </p:cNvPr>
          <p:cNvSpPr>
            <a:spLocks noGrp="1"/>
          </p:cNvSpPr>
          <p:nvPr>
            <p:ph idx="1"/>
          </p:nvPr>
        </p:nvSpPr>
        <p:spPr/>
        <p:txBody>
          <a:bodyPr/>
          <a:lstStyle/>
          <a:p>
            <a:pPr marL="0" lvl="0" indent="0">
              <a:buNone/>
            </a:pPr>
            <a:r>
              <a:rPr lang="en-US" b="1" dirty="0"/>
              <a:t>“taking the place of another thing or person; substitute”</a:t>
            </a:r>
          </a:p>
          <a:p>
            <a:pPr marL="0" lvl="0" indent="0">
              <a:buNone/>
            </a:pPr>
            <a:r>
              <a:rPr lang="en-US" b="1" dirty="0"/>
              <a:t>“endured, suffered, or performed by one person in place of another” </a:t>
            </a:r>
          </a:p>
          <a:p>
            <a:pPr marL="0" indent="0">
              <a:buNone/>
            </a:pPr>
            <a:endParaRPr lang="en-US" sz="800" b="1" dirty="0"/>
          </a:p>
          <a:p>
            <a:pPr marL="0" indent="0" algn="r">
              <a:buNone/>
            </a:pPr>
            <a:r>
              <a:rPr lang="en-US" b="1" dirty="0"/>
              <a:t>Webster’s Dictionary</a:t>
            </a:r>
          </a:p>
        </p:txBody>
      </p:sp>
    </p:spTree>
    <p:extLst>
      <p:ext uri="{BB962C8B-B14F-4D97-AF65-F5344CB8AC3E}">
        <p14:creationId xmlns:p14="http://schemas.microsoft.com/office/powerpoint/2010/main" val="1776399983"/>
      </p:ext>
    </p:extLst>
  </p:cSld>
  <p:clrMapOvr>
    <a:masterClrMapping/>
  </p:clrMapOvr>
  <p:transition spd="slow">
    <p:wipe dir="r"/>
  </p:transition>
</p:sld>
</file>

<file path=ppt/theme/theme1.xml><?xml version="1.0" encoding="utf-8"?>
<a:theme xmlns:a="http://schemas.openxmlformats.org/drawingml/2006/main" name="2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3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TotalTime>
  <Words>799</Words>
  <Application>Microsoft Office PowerPoint</Application>
  <PresentationFormat>On-screen Show (4:3)</PresentationFormat>
  <Paragraphs>79</Paragraphs>
  <Slides>20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2_Office Theme</vt:lpstr>
      <vt:lpstr>3_Office Theme</vt:lpstr>
      <vt:lpstr>PowerPoint Presentation</vt:lpstr>
      <vt:lpstr>Three Things We Need to Know About Christ’s Death</vt:lpstr>
      <vt:lpstr>1. His Death Was Voluntary</vt:lpstr>
      <vt:lpstr>1. His Death Was Voluntary</vt:lpstr>
      <vt:lpstr>1. His Death Was Voluntary</vt:lpstr>
      <vt:lpstr>1. His Death Was Voluntary</vt:lpstr>
      <vt:lpstr>1. His Death Was Voluntary</vt:lpstr>
      <vt:lpstr>2. His Death Was Vicarious</vt:lpstr>
      <vt:lpstr>2. His Death Was Vicarious</vt:lpstr>
      <vt:lpstr>2. His Death Was Vicarious</vt:lpstr>
      <vt:lpstr>2. His Death Was Vicarious</vt:lpstr>
      <vt:lpstr>2. His Death Was Vicarious</vt:lpstr>
      <vt:lpstr>2. His Death Was Vicarious</vt:lpstr>
      <vt:lpstr>2. His Death Was Vicarious</vt:lpstr>
      <vt:lpstr>3. His Death Was Victorious</vt:lpstr>
      <vt:lpstr>3. His Death Was Victorious</vt:lpstr>
      <vt:lpstr>3. His Death Was Victorious</vt:lpstr>
      <vt:lpstr>3. His Death Was Victorious</vt:lpstr>
      <vt:lpstr>Our Lord’s Death on the Cross was…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20</cp:revision>
  <dcterms:created xsi:type="dcterms:W3CDTF">2008-03-16T18:22:36Z</dcterms:created>
  <dcterms:modified xsi:type="dcterms:W3CDTF">2020-07-06T15:02:15Z</dcterms:modified>
</cp:coreProperties>
</file>