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6" r:id="rId2"/>
  </p:sldMasterIdLst>
  <p:notesMasterIdLst>
    <p:notesMasterId r:id="rId8"/>
  </p:notesMasterIdLst>
  <p:sldIdLst>
    <p:sldId id="399" r:id="rId3"/>
    <p:sldId id="400" r:id="rId4"/>
    <p:sldId id="401" r:id="rId5"/>
    <p:sldId id="402" r:id="rId6"/>
    <p:sldId id="40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25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94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86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74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9F674F-5FF1-4C50-AE02-5B1470F93F7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53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07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78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63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00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146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991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0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6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29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8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22436-8A8D-421B-917A-F41C126AA2C7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F11AB-6568-4C09-AB90-A77E7068BA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210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2828A-8C63-4A71-8615-4301FAA26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D2350-FAC8-450F-8254-865EA3D4B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Parable of The Ten Virgins. - ppt download">
            <a:extLst>
              <a:ext uri="{FF2B5EF4-FFF2-40B4-BE49-F238E27FC236}">
                <a16:creationId xmlns:a16="http://schemas.microsoft.com/office/drawing/2014/main" id="{5DAA3B51-12D1-4C18-91E9-DCD9E34FE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36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arables of Jesus Backgrounds – ImageVine">
            <a:extLst>
              <a:ext uri="{FF2B5EF4-FFF2-40B4-BE49-F238E27FC236}">
                <a16:creationId xmlns:a16="http://schemas.microsoft.com/office/drawing/2014/main" id="{624DD302-B4CE-4E76-BFDF-21F53CF54D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6"/>
          <a:stretch/>
        </p:blipFill>
        <p:spPr bwMode="auto">
          <a:xfrm>
            <a:off x="587513" y="453886"/>
            <a:ext cx="7968973" cy="550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59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9F9DC-F34C-4E90-8B78-D8A4F4270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3100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Watch and Be Ready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45C67-82E0-48DF-8527-017BB8145A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i="1" dirty="0">
                <a:solidFill>
                  <a:srgbClr val="002060"/>
                </a:solidFill>
              </a:rPr>
              <a:t>- Things We Cannot Do -</a:t>
            </a:r>
          </a:p>
          <a:p>
            <a:pPr marL="0" indent="0" algn="ctr">
              <a:buNone/>
            </a:pPr>
            <a:endParaRPr lang="en-US" sz="8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Neglect Preparation and Be Ready </a:t>
            </a:r>
            <a:br>
              <a:rPr lang="en-US" sz="3200" b="1" dirty="0"/>
            </a:br>
            <a:r>
              <a:rPr lang="en-US" sz="3200" b="1" dirty="0"/>
              <a:t>At the Lord’s Coming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Borrow What Must Be Bought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Recall Lost Opportunities</a:t>
            </a:r>
          </a:p>
        </p:txBody>
      </p:sp>
    </p:spTree>
    <p:extLst>
      <p:ext uri="{BB962C8B-B14F-4D97-AF65-F5344CB8AC3E}">
        <p14:creationId xmlns:p14="http://schemas.microsoft.com/office/powerpoint/2010/main" val="129774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722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33</Words>
  <Application>Microsoft Office PowerPoint</Application>
  <PresentationFormat>On-screen Show (4:3)</PresentationFormat>
  <Paragraphs>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PowerPoint Presentation</vt:lpstr>
      <vt:lpstr>PowerPoint Presentation</vt:lpstr>
      <vt:lpstr>Watch and Be Ready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</cp:revision>
  <dcterms:created xsi:type="dcterms:W3CDTF">2008-03-16T18:22:36Z</dcterms:created>
  <dcterms:modified xsi:type="dcterms:W3CDTF">2020-06-29T13:41:55Z</dcterms:modified>
</cp:coreProperties>
</file>