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7"/>
  </p:notesMasterIdLst>
  <p:sldIdLst>
    <p:sldId id="390" r:id="rId3"/>
    <p:sldId id="396" r:id="rId4"/>
    <p:sldId id="397" r:id="rId5"/>
    <p:sldId id="39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0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92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65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64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21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2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5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341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0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8D241-5143-4638-B2E9-29CD3130D117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2D7B-25E5-4F09-BC58-1FA2EE03F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7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89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4A25B-D63C-469F-BEFB-B1DC2CD62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5190" y="596348"/>
            <a:ext cx="4203009" cy="368410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The Impact of Pride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Local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082C47-F993-44EB-8737-33082127B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5740" y="4837803"/>
            <a:ext cx="374581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Proverbs 16:18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0B7420D4-4A1E-4E3D-911E-9886B53A08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83" y="662610"/>
            <a:ext cx="3644347" cy="58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78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320F3-B4BD-4D58-A95B-9324F227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Pride Destroys A Church When…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511A8-1D16-4007-9E88-2B0B5387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609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Members Put Themselves First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Members Show Partiality and Preference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Members Refuse to Forgive One Another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Elders Exhibit Pride</a:t>
            </a:r>
          </a:p>
        </p:txBody>
      </p:sp>
      <p:pic>
        <p:nvPicPr>
          <p:cNvPr id="5" name="Picture 4" descr="A person riding on the back of a church&#10;&#10;Description automatically generated">
            <a:extLst>
              <a:ext uri="{FF2B5EF4-FFF2-40B4-BE49-F238E27FC236}">
                <a16:creationId xmlns:a16="http://schemas.microsoft.com/office/drawing/2014/main" id="{131CAA52-8F67-4C1D-9407-E7325942B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250" y="3604590"/>
            <a:ext cx="2428344" cy="30165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435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33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Impact of Pride  on the  Local Church</vt:lpstr>
      <vt:lpstr>Pride Destroys A Church When…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18</cp:revision>
  <dcterms:created xsi:type="dcterms:W3CDTF">2008-03-16T18:22:36Z</dcterms:created>
  <dcterms:modified xsi:type="dcterms:W3CDTF">2020-06-21T21:28:40Z</dcterms:modified>
</cp:coreProperties>
</file>