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  <p:sldMasterId id="2147483686" r:id="rId3"/>
  </p:sldMasterIdLst>
  <p:notesMasterIdLst>
    <p:notesMasterId r:id="rId9"/>
  </p:notesMasterIdLst>
  <p:sldIdLst>
    <p:sldId id="390" r:id="rId4"/>
    <p:sldId id="391" r:id="rId5"/>
    <p:sldId id="392" r:id="rId6"/>
    <p:sldId id="393" r:id="rId7"/>
    <p:sldId id="39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6" d="100"/>
          <a:sy n="86" d="100"/>
        </p:scale>
        <p:origin x="49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2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0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430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14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24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4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9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83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0692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63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1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23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06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409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926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952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867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56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772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546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2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652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255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132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388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90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2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3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9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6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4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0487C-CC3E-4FBF-BEAF-F1743C56B6F0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ED166-48A0-4D99-A061-0697E1DF5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289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uilding, sitting, brick, side&#10;&#10;Description automatically generated">
            <a:extLst>
              <a:ext uri="{FF2B5EF4-FFF2-40B4-BE49-F238E27FC236}">
                <a16:creationId xmlns:a16="http://schemas.microsoft.com/office/drawing/2014/main" id="{7B229869-BF22-40E1-A34E-1E74E01662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28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3C8BA-5D56-4DAF-954C-F57F169E3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715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This Man Was a Fool Because </a:t>
            </a:r>
            <a:br>
              <a:rPr lang="en-US" sz="4200" b="1" dirty="0">
                <a:latin typeface="+mn-lt"/>
              </a:rPr>
            </a:br>
            <a:r>
              <a:rPr lang="en-US" sz="4200" b="1" dirty="0">
                <a:latin typeface="+mn-lt"/>
              </a:rPr>
              <a:t>He Thought of…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21625-3533-4C13-870A-21D7504D5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767" y="2170177"/>
            <a:ext cx="8290063" cy="203076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Himself to the Exclusion of All Others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Physical to the Exclusion of the Spiritual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Uncertain While Neglecting the Certain</a:t>
            </a:r>
          </a:p>
        </p:txBody>
      </p:sp>
      <p:pic>
        <p:nvPicPr>
          <p:cNvPr id="2056" name="Picture 8" descr="Free Clipart: Red barn | Rfc1394">
            <a:extLst>
              <a:ext uri="{FF2B5EF4-FFF2-40B4-BE49-F238E27FC236}">
                <a16:creationId xmlns:a16="http://schemas.microsoft.com/office/drawing/2014/main" id="{57F79A1F-B9F3-4912-94B6-301559F11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237" y="4134678"/>
            <a:ext cx="4499113" cy="2328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291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3C8BA-5D56-4DAF-954C-F57F169E3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0343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What does it mean to be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“rich toward God?”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21625-3533-4C13-870A-21D7504D5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4087"/>
            <a:ext cx="5321576" cy="41758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Seek God’s will, not our own, in the proper use of our blessings (Luke 12:31).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Acknowledge God as the source of all blessings (v. 32).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Prepare our soul for eternity, not just our body for retirement (vs. 33-34). </a:t>
            </a:r>
          </a:p>
        </p:txBody>
      </p:sp>
      <p:pic>
        <p:nvPicPr>
          <p:cNvPr id="1036" name="Picture 12" descr="Holy Book Free Download PNG | PNG All">
            <a:extLst>
              <a:ext uri="{FF2B5EF4-FFF2-40B4-BE49-F238E27FC236}">
                <a16:creationId xmlns:a16="http://schemas.microsoft.com/office/drawing/2014/main" id="{A26DD70F-6886-4C36-AB7F-93304E7D01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435" y="4288145"/>
            <a:ext cx="2926038" cy="2200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254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233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93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2_Office Theme</vt:lpstr>
      <vt:lpstr>3_Office Theme</vt:lpstr>
      <vt:lpstr>4_Office Theme</vt:lpstr>
      <vt:lpstr>PowerPoint Presentation</vt:lpstr>
      <vt:lpstr>PowerPoint Presentation</vt:lpstr>
      <vt:lpstr>This Man Was a Fool Because  He Thought of…</vt:lpstr>
      <vt:lpstr>What does it mean to be  “rich toward God?”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15</cp:revision>
  <dcterms:created xsi:type="dcterms:W3CDTF">2008-03-16T18:22:36Z</dcterms:created>
  <dcterms:modified xsi:type="dcterms:W3CDTF">2020-06-15T14:56:20Z</dcterms:modified>
</cp:coreProperties>
</file>