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9"/>
  </p:notesMasterIdLst>
  <p:sldIdLst>
    <p:sldId id="346" r:id="rId3"/>
    <p:sldId id="347" r:id="rId4"/>
    <p:sldId id="348" r:id="rId5"/>
    <p:sldId id="349" r:id="rId6"/>
    <p:sldId id="350" r:id="rId7"/>
    <p:sldId id="35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8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3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63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78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35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3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9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07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48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75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3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48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81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61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3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3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9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9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9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5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4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2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85FB4-0C88-44FB-A9BD-AFF8C6644CF8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FFC01-5509-435E-9F76-96044C6A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0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77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1084747"/>
            <a:ext cx="9141714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9143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199F0E-BA9A-44EC-B212-54CDE7B3D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43" y="2076450"/>
            <a:ext cx="8013114" cy="1345134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Last Days Lovers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E5CF9-91B7-4DB3-8BD8-8CB6E0F68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681" y="4473360"/>
            <a:ext cx="7101908" cy="1715405"/>
          </a:xfrm>
        </p:spPr>
        <p:txBody>
          <a:bodyPr anchor="ctr">
            <a:normAutofit/>
          </a:bodyPr>
          <a:lstStyle/>
          <a:p>
            <a:r>
              <a:rPr lang="en-US" sz="3200" b="1" i="1" dirty="0"/>
              <a:t>“But know this, that in the last days perilous times will come.”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2 Timothy 3:1 </a:t>
            </a:r>
          </a:p>
        </p:txBody>
      </p:sp>
    </p:spTree>
    <p:extLst>
      <p:ext uri="{BB962C8B-B14F-4D97-AF65-F5344CB8AC3E}">
        <p14:creationId xmlns:p14="http://schemas.microsoft.com/office/powerpoint/2010/main" val="745289741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CACB6E-ECE4-481C-9470-AA76101D4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The Problem…</a:t>
            </a:r>
            <a:br>
              <a:rPr lang="en-US" sz="4000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Misdirected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5F9B7-EBCF-461A-A2E5-235FB504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2947198"/>
            <a:ext cx="7375161" cy="345360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Lovers of Themselves (v.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Lovers of Money (v.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Loves of Pleasure (v. 4) 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4000" b="1" i="1" dirty="0">
                <a:solidFill>
                  <a:srgbClr val="002060"/>
                </a:solidFill>
              </a:rPr>
              <a:t>Pride – Possessions - Pleasure</a:t>
            </a:r>
          </a:p>
        </p:txBody>
      </p:sp>
    </p:spTree>
    <p:extLst>
      <p:ext uri="{BB962C8B-B14F-4D97-AF65-F5344CB8AC3E}">
        <p14:creationId xmlns:p14="http://schemas.microsoft.com/office/powerpoint/2010/main" val="39432296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CACB6E-ECE4-481C-9470-AA76101D4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The Solution…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The Scriptures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5F9B7-EBCF-461A-A2E5-235FB504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2978923"/>
            <a:ext cx="7977807" cy="318333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Continue in the Pattern </a:t>
            </a:r>
            <a:r>
              <a:rPr lang="en-US" sz="3000" b="1" dirty="0">
                <a:solidFill>
                  <a:srgbClr val="002060"/>
                </a:solidFill>
              </a:rPr>
              <a:t>- v. 14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rgbClr val="000000"/>
                </a:solidFill>
              </a:rPr>
              <a:t>	</a:t>
            </a:r>
            <a:r>
              <a:rPr lang="en-US" sz="3000" b="1" dirty="0">
                <a:solidFill>
                  <a:srgbClr val="002060"/>
                </a:solidFill>
              </a:rPr>
              <a:t>2 Tim. 1:13; 2:2; Heb. 6:1-3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Trust in the Source of Scripture </a:t>
            </a:r>
            <a:r>
              <a:rPr lang="en-US" sz="3000" b="1" dirty="0">
                <a:solidFill>
                  <a:srgbClr val="002060"/>
                </a:solidFill>
              </a:rPr>
              <a:t>- v. 16</a:t>
            </a:r>
          </a:p>
          <a:p>
            <a:pPr marL="914400" lvl="2" indent="0">
              <a:buNone/>
            </a:pPr>
            <a:r>
              <a:rPr lang="en-US" sz="3000" b="1" dirty="0">
                <a:solidFill>
                  <a:srgbClr val="002060"/>
                </a:solidFill>
              </a:rPr>
              <a:t>2 Pet. 1:21; Ps. 119:89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Trust in the Purpose of Scripture </a:t>
            </a:r>
            <a:r>
              <a:rPr lang="en-US" sz="3000" b="1" dirty="0">
                <a:solidFill>
                  <a:srgbClr val="002060"/>
                </a:solidFill>
              </a:rPr>
              <a:t>- vs. 15-17</a:t>
            </a:r>
          </a:p>
        </p:txBody>
      </p:sp>
    </p:spTree>
    <p:extLst>
      <p:ext uri="{BB962C8B-B14F-4D97-AF65-F5344CB8AC3E}">
        <p14:creationId xmlns:p14="http://schemas.microsoft.com/office/powerpoint/2010/main" val="2037359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F1ECF1-3C59-42D0-943A-AE427386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+mn-lt"/>
              </a:rPr>
              <a:t>The Purpose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BEBEE-0AB4-4211-BC4B-831B3EBFD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2862470"/>
            <a:ext cx="7375161" cy="3498572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Makes us wise for salvation (v. 15) </a:t>
            </a:r>
            <a:endParaRPr lang="en-US" sz="800" b="1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Gives us all things pertaining to our… (v. 16)</a:t>
            </a:r>
          </a:p>
          <a:p>
            <a:pPr lvl="1"/>
            <a:r>
              <a:rPr lang="en-US" sz="2800" b="1" u="sng" dirty="0">
                <a:solidFill>
                  <a:srgbClr val="000000"/>
                </a:solidFill>
              </a:rPr>
              <a:t>Creed</a:t>
            </a:r>
            <a:r>
              <a:rPr lang="en-US" sz="2800" b="1" dirty="0">
                <a:solidFill>
                  <a:srgbClr val="000000"/>
                </a:solidFill>
              </a:rPr>
              <a:t> – “doctrine, reproof”</a:t>
            </a:r>
          </a:p>
          <a:p>
            <a:pPr lvl="1"/>
            <a:r>
              <a:rPr lang="en-US" sz="2800" b="1" u="sng" dirty="0">
                <a:solidFill>
                  <a:srgbClr val="000000"/>
                </a:solidFill>
              </a:rPr>
              <a:t>Character</a:t>
            </a:r>
            <a:r>
              <a:rPr lang="en-US" sz="2800" b="1" dirty="0">
                <a:solidFill>
                  <a:srgbClr val="000000"/>
                </a:solidFill>
              </a:rPr>
              <a:t> – “correction, instruction in 			          righteousness”</a:t>
            </a:r>
            <a:endParaRPr lang="en-US" sz="800" b="1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Completes us, thoroughly equips us for every good work (v. 17)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263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408354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171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Last Days Lovers</vt:lpstr>
      <vt:lpstr>The Problem… Misdirected Love</vt:lpstr>
      <vt:lpstr>The Solution… The Scriptures</vt:lpstr>
      <vt:lpstr>The Purpose of Scripture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2020-03-11T19:58:09Z</dcterms:modified>
</cp:coreProperties>
</file>