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7"/>
  </p:notesMasterIdLst>
  <p:sldIdLst>
    <p:sldId id="258" r:id="rId3"/>
    <p:sldId id="280" r:id="rId4"/>
    <p:sldId id="257" r:id="rId5"/>
    <p:sldId id="267" r:id="rId6"/>
    <p:sldId id="260" r:id="rId7"/>
    <p:sldId id="261" r:id="rId8"/>
    <p:sldId id="281" r:id="rId9"/>
    <p:sldId id="263" r:id="rId10"/>
    <p:sldId id="264" r:id="rId11"/>
    <p:sldId id="268" r:id="rId12"/>
    <p:sldId id="269" r:id="rId13"/>
    <p:sldId id="282" r:id="rId14"/>
    <p:sldId id="266" r:id="rId15"/>
    <p:sldId id="25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945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29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81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666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721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49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963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9760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614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7303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47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4647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968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282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5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915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27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70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69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7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991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30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303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87B38-51DE-4E90-AC3B-40CCD965117C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5324B-7629-455A-A109-5401BF566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528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/url?sa=i&amp;url=https%3A%2F%2Fwww.shutterstock.com%2Fsearch%2Fopen%2Bbible%2Bon%2Bwhite&amp;psig=AOvVaw1ZIVZByUA1d5HbXRJEXaSR&amp;ust=1583674438812000&amp;source=images&amp;cd=vfe&amp;ved=0CAIQjRxqFwoTCPDw2529iOgCFQAAAAAdAAAAABAJ" TargetMode="Externa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/url?sa=i&amp;url=https%3A%2F%2Fwww.shutterstock.com%2Fsearch%2Fopen%2Bbible%2Bon%2Bwhite&amp;psig=AOvVaw1ZIVZByUA1d5HbXRJEXaSR&amp;ust=1583674438812000&amp;source=images&amp;cd=vfe&amp;ved=0CAIQjRxqFwoTCPDw2529iOgCFQAAAAAdAAAAABAJ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0669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A59FA-8C6F-4B0B-A73A-53376CBA6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5. The Brevity of the Bible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C1E93-2BCE-4767-8950-65A8865E5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r>
              <a:rPr lang="en-US" sz="3200" b="1" dirty="0"/>
              <a:t>Where did God come from? </a:t>
            </a:r>
          </a:p>
          <a:p>
            <a:r>
              <a:rPr lang="en-US" sz="3200" b="1" dirty="0"/>
              <a:t>What does Jesus look like? </a:t>
            </a:r>
          </a:p>
          <a:p>
            <a:r>
              <a:rPr lang="en-US" sz="3200" b="1" dirty="0"/>
              <a:t>What happened to Noah’s ark?</a:t>
            </a:r>
          </a:p>
          <a:p>
            <a:r>
              <a:rPr lang="en-US" sz="3200" b="1" dirty="0"/>
              <a:t>What happened to Jesus between the ages of 12-30? </a:t>
            </a:r>
          </a:p>
          <a:p>
            <a:r>
              <a:rPr lang="en-US" sz="3200" b="1" dirty="0"/>
              <a:t>What happened to Joseph and Mary? </a:t>
            </a:r>
          </a:p>
          <a:p>
            <a:r>
              <a:rPr lang="en-US" sz="3200" b="1" dirty="0"/>
              <a:t>What happened to the apostles? </a:t>
            </a:r>
          </a:p>
          <a:p>
            <a:r>
              <a:rPr lang="en-US" sz="3200" b="1" dirty="0"/>
              <a:t>etc., etc., etc., etc.?  </a:t>
            </a:r>
          </a:p>
        </p:txBody>
      </p:sp>
    </p:spTree>
    <p:extLst>
      <p:ext uri="{BB962C8B-B14F-4D97-AF65-F5344CB8AC3E}">
        <p14:creationId xmlns:p14="http://schemas.microsoft.com/office/powerpoint/2010/main" val="1627384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A59FA-8C6F-4B0B-A73A-53376CBA6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6. The Impartiality of the Bible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C1E93-2BCE-4767-8950-65A8865E5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r>
              <a:rPr lang="en-US" sz="3200" b="1" dirty="0"/>
              <a:t>Noah</a:t>
            </a:r>
          </a:p>
          <a:p>
            <a:r>
              <a:rPr lang="en-US" sz="3200" b="1" dirty="0"/>
              <a:t>Abraham </a:t>
            </a:r>
          </a:p>
          <a:p>
            <a:r>
              <a:rPr lang="en-US" sz="3200" b="1" dirty="0"/>
              <a:t>Moses </a:t>
            </a:r>
          </a:p>
          <a:p>
            <a:r>
              <a:rPr lang="en-US" sz="3200" b="1" dirty="0"/>
              <a:t>David </a:t>
            </a:r>
          </a:p>
          <a:p>
            <a:r>
              <a:rPr lang="en-US" sz="3200" b="1" dirty="0"/>
              <a:t>Peter </a:t>
            </a:r>
          </a:p>
        </p:txBody>
      </p:sp>
    </p:spTree>
    <p:extLst>
      <p:ext uri="{BB962C8B-B14F-4D97-AF65-F5344CB8AC3E}">
        <p14:creationId xmlns:p14="http://schemas.microsoft.com/office/powerpoint/2010/main" val="141911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A59FA-8C6F-4B0B-A73A-53376CBA6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6. The Impartiality of the Bible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C1E93-2BCE-4767-8950-65A8865E5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r>
              <a:rPr lang="en-US" sz="3200" b="1" dirty="0"/>
              <a:t>Noah… the drunkard.</a:t>
            </a:r>
          </a:p>
          <a:p>
            <a:r>
              <a:rPr lang="en-US" sz="3200" b="1" dirty="0"/>
              <a:t>Abraham… the liar. </a:t>
            </a:r>
          </a:p>
          <a:p>
            <a:r>
              <a:rPr lang="en-US" sz="3200" b="1" dirty="0"/>
              <a:t>Moses… the coward and disobedient. </a:t>
            </a:r>
          </a:p>
          <a:p>
            <a:r>
              <a:rPr lang="en-US" sz="3200" b="1" dirty="0"/>
              <a:t>David… the adulterer and murderer. </a:t>
            </a:r>
          </a:p>
          <a:p>
            <a:r>
              <a:rPr lang="en-US" sz="3200" b="1" dirty="0"/>
              <a:t>Peter… denied the Lord. </a:t>
            </a:r>
          </a:p>
        </p:txBody>
      </p:sp>
    </p:spTree>
    <p:extLst>
      <p:ext uri="{BB962C8B-B14F-4D97-AF65-F5344CB8AC3E}">
        <p14:creationId xmlns:p14="http://schemas.microsoft.com/office/powerpoint/2010/main" val="2326783820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D19E4-0A52-43C6-A6EE-6A64358E5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Bible Passes the Test!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F4E82-BCEF-48C1-BE0C-D96990BE2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If we accept the Bible’s claim of inspiration, we are faced with an important decision to make:</a:t>
            </a:r>
          </a:p>
          <a:p>
            <a:r>
              <a:rPr lang="en-US" sz="3200" b="1" dirty="0"/>
              <a:t>What will we do with its message? </a:t>
            </a:r>
          </a:p>
        </p:txBody>
      </p:sp>
      <p:pic>
        <p:nvPicPr>
          <p:cNvPr id="1026" name="Picture 2" descr="Image result for open bible">
            <a:hlinkClick r:id="rId2"/>
            <a:extLst>
              <a:ext uri="{FF2B5EF4-FFF2-40B4-BE49-F238E27FC236}">
                <a16:creationId xmlns:a16="http://schemas.microsoft.com/office/drawing/2014/main" id="{FC9A82EF-CC1F-4333-AD29-93EEFE1A3F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57" b="11118"/>
          <a:stretch/>
        </p:blipFill>
        <p:spPr bwMode="auto">
          <a:xfrm>
            <a:off x="2409825" y="4320208"/>
            <a:ext cx="4324350" cy="2027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56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8678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E8588-8AAA-4A2D-A276-0CB88638E0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64559"/>
            <a:ext cx="7772400" cy="2387600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+mn-lt"/>
              </a:rPr>
              <a:t>How Do We Know the Bible is Inspired by God?</a:t>
            </a:r>
          </a:p>
        </p:txBody>
      </p:sp>
      <p:pic>
        <p:nvPicPr>
          <p:cNvPr id="4" name="Picture 2" descr="Image result for open bible">
            <a:hlinkClick r:id="rId2"/>
            <a:extLst>
              <a:ext uri="{FF2B5EF4-FFF2-40B4-BE49-F238E27FC236}">
                <a16:creationId xmlns:a16="http://schemas.microsoft.com/office/drawing/2014/main" id="{ADDA4559-420A-4F57-980F-35B8812795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57" b="11118"/>
          <a:stretch/>
        </p:blipFill>
        <p:spPr bwMode="auto">
          <a:xfrm>
            <a:off x="2409825" y="3962404"/>
            <a:ext cx="4324350" cy="2027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1576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A59FA-8C6F-4B0B-A73A-53376CBA6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The Unity of the Bible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C1E93-2BCE-4767-8950-65A8865E5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542666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A59FA-8C6F-4B0B-A73A-53376CBA6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The Unity of the Bible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C1E93-2BCE-4767-8950-65A8865E5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66 individual books</a:t>
            </a:r>
          </a:p>
          <a:p>
            <a:r>
              <a:rPr lang="en-US" sz="3200" b="1" dirty="0"/>
              <a:t>3 different languages</a:t>
            </a:r>
          </a:p>
          <a:p>
            <a:r>
              <a:rPr lang="en-US" sz="3200" b="1" dirty="0"/>
              <a:t>40 writers from different backgrounds</a:t>
            </a:r>
          </a:p>
          <a:p>
            <a:r>
              <a:rPr lang="en-US" sz="3200" b="1" dirty="0"/>
              <a:t>3 different continents</a:t>
            </a:r>
          </a:p>
          <a:p>
            <a:r>
              <a:rPr lang="en-US" sz="3200" b="1" dirty="0"/>
              <a:t>1,600 years</a:t>
            </a:r>
          </a:p>
        </p:txBody>
      </p:sp>
    </p:spTree>
    <p:extLst>
      <p:ext uri="{BB962C8B-B14F-4D97-AF65-F5344CB8AC3E}">
        <p14:creationId xmlns:p14="http://schemas.microsoft.com/office/powerpoint/2010/main" val="307099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A59FA-8C6F-4B0B-A73A-53376CBA6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2. Historical and Geographical Accuracy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C1E93-2BCE-4767-8950-65A8865E5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The Bible records hundreds of incidents that can be checked against secular history and archeology for accuracy. </a:t>
            </a:r>
          </a:p>
          <a:p>
            <a:r>
              <a:rPr lang="en-US" sz="3200" b="1" dirty="0"/>
              <a:t>The Bible passes the test every time! </a:t>
            </a:r>
          </a:p>
          <a:p>
            <a:endParaRPr lang="en-US" sz="800" b="1" dirty="0"/>
          </a:p>
          <a:p>
            <a:pPr lvl="1"/>
            <a:r>
              <a:rPr lang="en-US" sz="3200" b="1" dirty="0"/>
              <a:t>The Hittites (Gen. 23:10; 26:34)</a:t>
            </a:r>
          </a:p>
          <a:p>
            <a:pPr lvl="1"/>
            <a:r>
              <a:rPr lang="en-US" sz="3200" b="1" dirty="0"/>
              <a:t>The book of Acts mentions 32 countries, 54 cities, 9 islands, 95 individuals. </a:t>
            </a:r>
          </a:p>
        </p:txBody>
      </p:sp>
    </p:spTree>
    <p:extLst>
      <p:ext uri="{BB962C8B-B14F-4D97-AF65-F5344CB8AC3E}">
        <p14:creationId xmlns:p14="http://schemas.microsoft.com/office/powerpoint/2010/main" val="407818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A59FA-8C6F-4B0B-A73A-53376CBA6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Fulfilled Prophecy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C1E93-2BCE-4767-8950-65A8865E5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90000"/>
              <a:buFont typeface="+mj-lt"/>
              <a:buAutoNum type="arabicPeriod" startAt="9"/>
            </a:pPr>
            <a:r>
              <a:rPr lang="en-US" sz="3200" b="1" dirty="0"/>
              <a:t>Remember the former things of old, for I am God, and there is no other; I am God, and there is none like Me,</a:t>
            </a:r>
          </a:p>
          <a:p>
            <a:pPr marL="514350" indent="-514350">
              <a:buSzPct val="90000"/>
              <a:buFont typeface="+mj-lt"/>
              <a:buAutoNum type="arabicPeriod" startAt="9"/>
            </a:pPr>
            <a:r>
              <a:rPr lang="en-US" sz="3200" b="1" dirty="0"/>
              <a:t>Declaring the end from the beginning, and from ancient times things that are not yet done, saying, “My counsel shall stand,</a:t>
            </a:r>
            <a:br>
              <a:rPr lang="en-US" sz="3200" b="1" dirty="0"/>
            </a:br>
            <a:r>
              <a:rPr lang="en-US" sz="3200" b="1" dirty="0"/>
              <a:t>And I will do all My pleasure.”</a:t>
            </a:r>
          </a:p>
          <a:p>
            <a:pPr marL="0" indent="0" algn="r">
              <a:buSzPct val="90000"/>
              <a:buNone/>
            </a:pPr>
            <a:r>
              <a:rPr lang="en-US" sz="3200" b="1" dirty="0"/>
              <a:t>Isaiah 46:9-10</a:t>
            </a:r>
          </a:p>
        </p:txBody>
      </p:sp>
    </p:spTree>
    <p:extLst>
      <p:ext uri="{BB962C8B-B14F-4D97-AF65-F5344CB8AC3E}">
        <p14:creationId xmlns:p14="http://schemas.microsoft.com/office/powerpoint/2010/main" val="341210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A59FA-8C6F-4B0B-A73A-53376CBA6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Fulfilled Prophecy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C1E93-2BCE-4767-8950-65A8865E5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King Cyrus was named 150 years before he was born (Is. 44:28-45:1).</a:t>
            </a:r>
          </a:p>
          <a:p>
            <a:r>
              <a:rPr lang="en-US" sz="3200" b="1" dirty="0"/>
              <a:t>King Josiah’s work was foretold more than 300 years before his birth (1 Kings 13:2). </a:t>
            </a:r>
          </a:p>
          <a:p>
            <a:r>
              <a:rPr lang="en-US" sz="3200" b="1" dirty="0"/>
              <a:t>There are 332 Messianic prophecies in the Old Testament fulfilled in the life of Jesus of Nazareth. </a:t>
            </a:r>
          </a:p>
        </p:txBody>
      </p:sp>
    </p:spTree>
    <p:extLst>
      <p:ext uri="{BB962C8B-B14F-4D97-AF65-F5344CB8AC3E}">
        <p14:creationId xmlns:p14="http://schemas.microsoft.com/office/powerpoint/2010/main" val="3823544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A59FA-8C6F-4B0B-A73A-53376CBA6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Scientific Foreknowledge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C1E93-2BCE-4767-8950-65A8865E5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Life is in the blood (Lev. 17:11).</a:t>
            </a:r>
          </a:p>
          <a:p>
            <a:r>
              <a:rPr lang="en-US" sz="3200" b="1" dirty="0"/>
              <a:t>Shape of the earth (Is. 40:22).</a:t>
            </a:r>
          </a:p>
          <a:p>
            <a:r>
              <a:rPr lang="en-US" sz="3200" b="1" dirty="0"/>
              <a:t>Number of stars (Jer. 33:22).</a:t>
            </a:r>
          </a:p>
          <a:p>
            <a:r>
              <a:rPr lang="en-US" sz="3200" b="1" dirty="0"/>
              <a:t>Sanitation laws of Leviticus.</a:t>
            </a:r>
          </a:p>
          <a:p>
            <a:r>
              <a:rPr lang="en-US" sz="3200" b="1" dirty="0"/>
              <a:t>Psalm 8:8 led Matthew Maury to discover and chart ocean currents. </a:t>
            </a:r>
          </a:p>
        </p:txBody>
      </p:sp>
    </p:spTree>
    <p:extLst>
      <p:ext uri="{BB962C8B-B14F-4D97-AF65-F5344CB8AC3E}">
        <p14:creationId xmlns:p14="http://schemas.microsoft.com/office/powerpoint/2010/main" val="3206693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A59FA-8C6F-4B0B-A73A-53376CBA6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5. The Brevity of the Bible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C1E93-2BCE-4767-8950-65A8865E5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/>
          </a:bodyPr>
          <a:lstStyle/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265290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416</Words>
  <Application>Microsoft Office PowerPoint</Application>
  <PresentationFormat>On-screen Show (4:3)</PresentationFormat>
  <Paragraphs>52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1_Office Theme</vt:lpstr>
      <vt:lpstr>2_Office Theme</vt:lpstr>
      <vt:lpstr>PowerPoint Presentation</vt:lpstr>
      <vt:lpstr>How Do We Know the Bible is Inspired by God?</vt:lpstr>
      <vt:lpstr>1. The Unity of the Bible</vt:lpstr>
      <vt:lpstr>1. The Unity of the Bible</vt:lpstr>
      <vt:lpstr>2. Historical and Geographical Accuracy</vt:lpstr>
      <vt:lpstr>3. Fulfilled Prophecy</vt:lpstr>
      <vt:lpstr>3. Fulfilled Prophecy</vt:lpstr>
      <vt:lpstr>4. Scientific Foreknowledge</vt:lpstr>
      <vt:lpstr>5. The Brevity of the Bible</vt:lpstr>
      <vt:lpstr>5. The Brevity of the Bible</vt:lpstr>
      <vt:lpstr>6. The Impartiality of the Bible</vt:lpstr>
      <vt:lpstr>6. The Impartiality of the Bible</vt:lpstr>
      <vt:lpstr>The Bible Passes the Test!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2020-03-11T19:58:59Z</dcterms:modified>
</cp:coreProperties>
</file>