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  <p:sldMasterId id="2147483686" r:id="rId2"/>
  </p:sldMasterIdLst>
  <p:notesMasterIdLst>
    <p:notesMasterId r:id="rId7"/>
  </p:notesMasterIdLst>
  <p:sldIdLst>
    <p:sldId id="331" r:id="rId3"/>
    <p:sldId id="332" r:id="rId4"/>
    <p:sldId id="333" r:id="rId5"/>
    <p:sldId id="334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20000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14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0489C5-A397-4997-9DB4-74D42BE31C06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569EFC-6A83-4333-BF4D-85E37C2CF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478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52B03-0D74-432C-9325-BFD063061847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1F227-8F11-4AF9-A067-06B20A9E50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468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52B03-0D74-432C-9325-BFD063061847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1F227-8F11-4AF9-A067-06B20A9E50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112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52B03-0D74-432C-9325-BFD063061847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1F227-8F11-4AF9-A067-06B20A9E50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5576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52B03-0D74-432C-9325-BFD063061847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1F227-8F11-4AF9-A067-06B20A9E50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4497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52B03-0D74-432C-9325-BFD063061847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1F227-8F11-4AF9-A067-06B20A9E50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5362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52B03-0D74-432C-9325-BFD063061847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1F227-8F11-4AF9-A067-06B20A9E50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5082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52B03-0D74-432C-9325-BFD063061847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1F227-8F11-4AF9-A067-06B20A9E50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9174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52B03-0D74-432C-9325-BFD063061847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1F227-8F11-4AF9-A067-06B20A9E50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5763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52B03-0D74-432C-9325-BFD063061847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1F227-8F11-4AF9-A067-06B20A9E50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9665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52B03-0D74-432C-9325-BFD063061847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1F227-8F11-4AF9-A067-06B20A9E50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4894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52B03-0D74-432C-9325-BFD063061847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1F227-8F11-4AF9-A067-06B20A9E50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84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52B03-0D74-432C-9325-BFD063061847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1F227-8F11-4AF9-A067-06B20A9E50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5213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52B03-0D74-432C-9325-BFD063061847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1F227-8F11-4AF9-A067-06B20A9E50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53733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52B03-0D74-432C-9325-BFD063061847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1F227-8F11-4AF9-A067-06B20A9E50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2954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52B03-0D74-432C-9325-BFD063061847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1F227-8F11-4AF9-A067-06B20A9E50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18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52B03-0D74-432C-9325-BFD063061847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1F227-8F11-4AF9-A067-06B20A9E50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847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52B03-0D74-432C-9325-BFD063061847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1F227-8F11-4AF9-A067-06B20A9E50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971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52B03-0D74-432C-9325-BFD063061847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1F227-8F11-4AF9-A067-06B20A9E50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971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52B03-0D74-432C-9325-BFD063061847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1F227-8F11-4AF9-A067-06B20A9E50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496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52B03-0D74-432C-9325-BFD063061847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1F227-8F11-4AF9-A067-06B20A9E50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973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52B03-0D74-432C-9325-BFD063061847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1F227-8F11-4AF9-A067-06B20A9E50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676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52B03-0D74-432C-9325-BFD063061847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1F227-8F11-4AF9-A067-06B20A9E50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503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152B03-0D74-432C-9325-BFD063061847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D1F227-8F11-4AF9-A067-06B20A9E50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88151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152B03-0D74-432C-9325-BFD063061847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D1F227-8F11-4AF9-A067-06B20A9E50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51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880272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B0354608-2C0B-45C8-8C8B-8E3ED2EF58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Picture 6" descr="A circuit board&#10;&#10;Description automatically generated">
            <a:extLst>
              <a:ext uri="{FF2B5EF4-FFF2-40B4-BE49-F238E27FC236}">
                <a16:creationId xmlns:a16="http://schemas.microsoft.com/office/drawing/2014/main" id="{468916F3-3A4F-4A09-94DF-64757C9BDEF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666"/>
          <a:stretch/>
        </p:blipFill>
        <p:spPr>
          <a:xfrm>
            <a:off x="1" y="10"/>
            <a:ext cx="9143998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15FC813-9D81-420E-98BB-CA3ED299A7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95033" y="1839315"/>
            <a:ext cx="5257513" cy="2288225"/>
          </a:xfrm>
        </p:spPr>
        <p:txBody>
          <a:bodyPr>
            <a:normAutofit/>
          </a:bodyPr>
          <a:lstStyle/>
          <a:p>
            <a:pPr algn="l"/>
            <a:r>
              <a:rPr lang="en-US" sz="6600" b="1" dirty="0">
                <a:latin typeface="+mn-lt"/>
              </a:rPr>
              <a:t>Wise Investments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D1CBA49-3174-4FED-A60C-F95445C226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95033" y="4127540"/>
            <a:ext cx="5257513" cy="785251"/>
          </a:xfrm>
        </p:spPr>
        <p:txBody>
          <a:bodyPr>
            <a:normAutofit/>
          </a:bodyPr>
          <a:lstStyle/>
          <a:p>
            <a:pPr algn="l"/>
            <a:r>
              <a:rPr lang="en-US" sz="2800" b="1" dirty="0"/>
              <a:t>Ephesians 5:15-16</a:t>
            </a:r>
          </a:p>
        </p:txBody>
      </p:sp>
      <p:sp>
        <p:nvSpPr>
          <p:cNvPr id="14" name="Freeform 5">
            <a:extLst>
              <a:ext uri="{FF2B5EF4-FFF2-40B4-BE49-F238E27FC236}">
                <a16:creationId xmlns:a16="http://schemas.microsoft.com/office/drawing/2014/main" id="{A69EB637-CEDE-43AD-8B65-DDD63C08F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593152" y="2245586"/>
            <a:ext cx="947180" cy="1108260"/>
          </a:xfrm>
          <a:custGeom>
            <a:avLst/>
            <a:gdLst>
              <a:gd name="T0" fmla="*/ 781 w 1099"/>
              <a:gd name="T1" fmla="*/ 0 h 968"/>
              <a:gd name="T2" fmla="*/ 318 w 1099"/>
              <a:gd name="T3" fmla="*/ 0 h 968"/>
              <a:gd name="T4" fmla="*/ 246 w 1099"/>
              <a:gd name="T5" fmla="*/ 42 h 968"/>
              <a:gd name="T6" fmla="*/ 15 w 1099"/>
              <a:gd name="T7" fmla="*/ 443 h 968"/>
              <a:gd name="T8" fmla="*/ 15 w 1099"/>
              <a:gd name="T9" fmla="*/ 525 h 968"/>
              <a:gd name="T10" fmla="*/ 246 w 1099"/>
              <a:gd name="T11" fmla="*/ 926 h 968"/>
              <a:gd name="T12" fmla="*/ 318 w 1099"/>
              <a:gd name="T13" fmla="*/ 968 h 968"/>
              <a:gd name="T14" fmla="*/ 781 w 1099"/>
              <a:gd name="T15" fmla="*/ 968 h 968"/>
              <a:gd name="T16" fmla="*/ 852 w 1099"/>
              <a:gd name="T17" fmla="*/ 926 h 968"/>
              <a:gd name="T18" fmla="*/ 1084 w 1099"/>
              <a:gd name="T19" fmla="*/ 525 h 968"/>
              <a:gd name="T20" fmla="*/ 1084 w 1099"/>
              <a:gd name="T21" fmla="*/ 443 h 968"/>
              <a:gd name="T22" fmla="*/ 852 w 1099"/>
              <a:gd name="T23" fmla="*/ 42 h 968"/>
              <a:gd name="T24" fmla="*/ 781 w 1099"/>
              <a:gd name="T25" fmla="*/ 0 h 9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99" h="968">
                <a:moveTo>
                  <a:pt x="781" y="0"/>
                </a:moveTo>
                <a:cubicBezTo>
                  <a:pt x="318" y="0"/>
                  <a:pt x="318" y="0"/>
                  <a:pt x="318" y="0"/>
                </a:cubicBezTo>
                <a:cubicBezTo>
                  <a:pt x="288" y="0"/>
                  <a:pt x="261" y="16"/>
                  <a:pt x="246" y="42"/>
                </a:cubicBezTo>
                <a:cubicBezTo>
                  <a:pt x="15" y="443"/>
                  <a:pt x="15" y="443"/>
                  <a:pt x="15" y="443"/>
                </a:cubicBezTo>
                <a:cubicBezTo>
                  <a:pt x="0" y="468"/>
                  <a:pt x="0" y="500"/>
                  <a:pt x="15" y="525"/>
                </a:cubicBezTo>
                <a:cubicBezTo>
                  <a:pt x="246" y="926"/>
                  <a:pt x="246" y="926"/>
                  <a:pt x="246" y="926"/>
                </a:cubicBezTo>
                <a:cubicBezTo>
                  <a:pt x="261" y="952"/>
                  <a:pt x="288" y="968"/>
                  <a:pt x="318" y="968"/>
                </a:cubicBezTo>
                <a:cubicBezTo>
                  <a:pt x="781" y="968"/>
                  <a:pt x="781" y="968"/>
                  <a:pt x="781" y="968"/>
                </a:cubicBezTo>
                <a:cubicBezTo>
                  <a:pt x="810" y="968"/>
                  <a:pt x="838" y="952"/>
                  <a:pt x="852" y="926"/>
                </a:cubicBezTo>
                <a:cubicBezTo>
                  <a:pt x="1084" y="525"/>
                  <a:pt x="1084" y="525"/>
                  <a:pt x="1084" y="525"/>
                </a:cubicBezTo>
                <a:cubicBezTo>
                  <a:pt x="1099" y="500"/>
                  <a:pt x="1099" y="468"/>
                  <a:pt x="1084" y="443"/>
                </a:cubicBezTo>
                <a:cubicBezTo>
                  <a:pt x="852" y="42"/>
                  <a:pt x="852" y="42"/>
                  <a:pt x="852" y="42"/>
                </a:cubicBezTo>
                <a:cubicBezTo>
                  <a:pt x="838" y="16"/>
                  <a:pt x="810" y="0"/>
                  <a:pt x="781" y="0"/>
                </a:cubicBezTo>
                <a:close/>
              </a:path>
            </a:pathLst>
          </a:custGeom>
          <a:solidFill>
            <a:schemeClr val="tx1">
              <a:alpha val="40000"/>
            </a:schemeClr>
          </a:solidFill>
          <a:ln w="63500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 5">
            <a:extLst>
              <a:ext uri="{FF2B5EF4-FFF2-40B4-BE49-F238E27FC236}">
                <a16:creationId xmlns:a16="http://schemas.microsoft.com/office/drawing/2014/main" id="{CDD7DB09-290B-4A1F-BFC1-51ED7C978E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700481" y="911082"/>
            <a:ext cx="1536397" cy="1797684"/>
          </a:xfrm>
          <a:custGeom>
            <a:avLst/>
            <a:gdLst>
              <a:gd name="T0" fmla="*/ 781 w 1099"/>
              <a:gd name="T1" fmla="*/ 0 h 968"/>
              <a:gd name="T2" fmla="*/ 318 w 1099"/>
              <a:gd name="T3" fmla="*/ 0 h 968"/>
              <a:gd name="T4" fmla="*/ 246 w 1099"/>
              <a:gd name="T5" fmla="*/ 42 h 968"/>
              <a:gd name="T6" fmla="*/ 15 w 1099"/>
              <a:gd name="T7" fmla="*/ 443 h 968"/>
              <a:gd name="T8" fmla="*/ 15 w 1099"/>
              <a:gd name="T9" fmla="*/ 525 h 968"/>
              <a:gd name="T10" fmla="*/ 246 w 1099"/>
              <a:gd name="T11" fmla="*/ 926 h 968"/>
              <a:gd name="T12" fmla="*/ 318 w 1099"/>
              <a:gd name="T13" fmla="*/ 968 h 968"/>
              <a:gd name="T14" fmla="*/ 781 w 1099"/>
              <a:gd name="T15" fmla="*/ 968 h 968"/>
              <a:gd name="T16" fmla="*/ 852 w 1099"/>
              <a:gd name="T17" fmla="*/ 926 h 968"/>
              <a:gd name="T18" fmla="*/ 1084 w 1099"/>
              <a:gd name="T19" fmla="*/ 525 h 968"/>
              <a:gd name="T20" fmla="*/ 1084 w 1099"/>
              <a:gd name="T21" fmla="*/ 443 h 968"/>
              <a:gd name="T22" fmla="*/ 852 w 1099"/>
              <a:gd name="T23" fmla="*/ 42 h 968"/>
              <a:gd name="T24" fmla="*/ 781 w 1099"/>
              <a:gd name="T25" fmla="*/ 0 h 9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99" h="968">
                <a:moveTo>
                  <a:pt x="781" y="0"/>
                </a:moveTo>
                <a:cubicBezTo>
                  <a:pt x="318" y="0"/>
                  <a:pt x="318" y="0"/>
                  <a:pt x="318" y="0"/>
                </a:cubicBezTo>
                <a:cubicBezTo>
                  <a:pt x="288" y="0"/>
                  <a:pt x="261" y="16"/>
                  <a:pt x="246" y="42"/>
                </a:cubicBezTo>
                <a:cubicBezTo>
                  <a:pt x="15" y="443"/>
                  <a:pt x="15" y="443"/>
                  <a:pt x="15" y="443"/>
                </a:cubicBezTo>
                <a:cubicBezTo>
                  <a:pt x="0" y="468"/>
                  <a:pt x="0" y="500"/>
                  <a:pt x="15" y="525"/>
                </a:cubicBezTo>
                <a:cubicBezTo>
                  <a:pt x="246" y="926"/>
                  <a:pt x="246" y="926"/>
                  <a:pt x="246" y="926"/>
                </a:cubicBezTo>
                <a:cubicBezTo>
                  <a:pt x="261" y="952"/>
                  <a:pt x="288" y="968"/>
                  <a:pt x="318" y="968"/>
                </a:cubicBezTo>
                <a:cubicBezTo>
                  <a:pt x="781" y="968"/>
                  <a:pt x="781" y="968"/>
                  <a:pt x="781" y="968"/>
                </a:cubicBezTo>
                <a:cubicBezTo>
                  <a:pt x="810" y="968"/>
                  <a:pt x="838" y="952"/>
                  <a:pt x="852" y="926"/>
                </a:cubicBezTo>
                <a:cubicBezTo>
                  <a:pt x="1084" y="525"/>
                  <a:pt x="1084" y="525"/>
                  <a:pt x="1084" y="525"/>
                </a:cubicBezTo>
                <a:cubicBezTo>
                  <a:pt x="1099" y="500"/>
                  <a:pt x="1099" y="468"/>
                  <a:pt x="1084" y="443"/>
                </a:cubicBezTo>
                <a:cubicBezTo>
                  <a:pt x="852" y="42"/>
                  <a:pt x="852" y="42"/>
                  <a:pt x="852" y="42"/>
                </a:cubicBezTo>
                <a:cubicBezTo>
                  <a:pt x="838" y="16"/>
                  <a:pt x="810" y="0"/>
                  <a:pt x="781" y="0"/>
                </a:cubicBezTo>
                <a:close/>
              </a:path>
            </a:pathLst>
          </a:custGeom>
          <a:noFill/>
          <a:ln w="63500" cap="flat">
            <a:solidFill>
              <a:schemeClr val="tx1">
                <a:alpha val="60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Freeform 5">
            <a:extLst>
              <a:ext uri="{FF2B5EF4-FFF2-40B4-BE49-F238E27FC236}">
                <a16:creationId xmlns:a16="http://schemas.microsoft.com/office/drawing/2014/main" id="{B0FAED46-1BF7-48DB-980D-571CD2A30D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022202" y="1825453"/>
            <a:ext cx="599320" cy="701243"/>
          </a:xfrm>
          <a:custGeom>
            <a:avLst/>
            <a:gdLst>
              <a:gd name="T0" fmla="*/ 781 w 1099"/>
              <a:gd name="T1" fmla="*/ 0 h 968"/>
              <a:gd name="T2" fmla="*/ 318 w 1099"/>
              <a:gd name="T3" fmla="*/ 0 h 968"/>
              <a:gd name="T4" fmla="*/ 246 w 1099"/>
              <a:gd name="T5" fmla="*/ 42 h 968"/>
              <a:gd name="T6" fmla="*/ 15 w 1099"/>
              <a:gd name="T7" fmla="*/ 443 h 968"/>
              <a:gd name="T8" fmla="*/ 15 w 1099"/>
              <a:gd name="T9" fmla="*/ 525 h 968"/>
              <a:gd name="T10" fmla="*/ 246 w 1099"/>
              <a:gd name="T11" fmla="*/ 926 h 968"/>
              <a:gd name="T12" fmla="*/ 318 w 1099"/>
              <a:gd name="T13" fmla="*/ 968 h 968"/>
              <a:gd name="T14" fmla="*/ 781 w 1099"/>
              <a:gd name="T15" fmla="*/ 968 h 968"/>
              <a:gd name="T16" fmla="*/ 852 w 1099"/>
              <a:gd name="T17" fmla="*/ 926 h 968"/>
              <a:gd name="T18" fmla="*/ 1084 w 1099"/>
              <a:gd name="T19" fmla="*/ 525 h 968"/>
              <a:gd name="T20" fmla="*/ 1084 w 1099"/>
              <a:gd name="T21" fmla="*/ 443 h 968"/>
              <a:gd name="T22" fmla="*/ 852 w 1099"/>
              <a:gd name="T23" fmla="*/ 42 h 968"/>
              <a:gd name="T24" fmla="*/ 781 w 1099"/>
              <a:gd name="T25" fmla="*/ 0 h 9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99" h="968">
                <a:moveTo>
                  <a:pt x="781" y="0"/>
                </a:moveTo>
                <a:cubicBezTo>
                  <a:pt x="318" y="0"/>
                  <a:pt x="318" y="0"/>
                  <a:pt x="318" y="0"/>
                </a:cubicBezTo>
                <a:cubicBezTo>
                  <a:pt x="288" y="0"/>
                  <a:pt x="261" y="16"/>
                  <a:pt x="246" y="42"/>
                </a:cubicBezTo>
                <a:cubicBezTo>
                  <a:pt x="15" y="443"/>
                  <a:pt x="15" y="443"/>
                  <a:pt x="15" y="443"/>
                </a:cubicBezTo>
                <a:cubicBezTo>
                  <a:pt x="0" y="468"/>
                  <a:pt x="0" y="500"/>
                  <a:pt x="15" y="525"/>
                </a:cubicBezTo>
                <a:cubicBezTo>
                  <a:pt x="246" y="926"/>
                  <a:pt x="246" y="926"/>
                  <a:pt x="246" y="926"/>
                </a:cubicBezTo>
                <a:cubicBezTo>
                  <a:pt x="261" y="952"/>
                  <a:pt x="288" y="968"/>
                  <a:pt x="318" y="968"/>
                </a:cubicBezTo>
                <a:cubicBezTo>
                  <a:pt x="781" y="968"/>
                  <a:pt x="781" y="968"/>
                  <a:pt x="781" y="968"/>
                </a:cubicBezTo>
                <a:cubicBezTo>
                  <a:pt x="810" y="968"/>
                  <a:pt x="838" y="952"/>
                  <a:pt x="852" y="926"/>
                </a:cubicBezTo>
                <a:cubicBezTo>
                  <a:pt x="1084" y="525"/>
                  <a:pt x="1084" y="525"/>
                  <a:pt x="1084" y="525"/>
                </a:cubicBezTo>
                <a:cubicBezTo>
                  <a:pt x="1099" y="500"/>
                  <a:pt x="1099" y="468"/>
                  <a:pt x="1084" y="443"/>
                </a:cubicBezTo>
                <a:cubicBezTo>
                  <a:pt x="852" y="42"/>
                  <a:pt x="852" y="42"/>
                  <a:pt x="852" y="42"/>
                </a:cubicBezTo>
                <a:cubicBezTo>
                  <a:pt x="838" y="16"/>
                  <a:pt x="810" y="0"/>
                  <a:pt x="781" y="0"/>
                </a:cubicBezTo>
                <a:close/>
              </a:path>
            </a:pathLst>
          </a:custGeom>
          <a:solidFill>
            <a:schemeClr val="tx1">
              <a:alpha val="60000"/>
            </a:schemeClr>
          </a:solidFill>
          <a:ln w="63500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8735736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32D741-CBEF-45B7-91D7-6C4394788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>
                <a:latin typeface="+mn-lt"/>
              </a:rPr>
              <a:t>Wise Investments</a:t>
            </a:r>
            <a:endParaRPr lang="en-US" sz="4800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5A0E15-B377-4E59-9A94-8463514057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Our Brethren - </a:t>
            </a:r>
            <a:r>
              <a:rPr lang="en-US" sz="3000" b="1" dirty="0">
                <a:solidFill>
                  <a:srgbClr val="002060"/>
                </a:solidFill>
              </a:rPr>
              <a:t>Eph. 5:19-21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Our Family - </a:t>
            </a:r>
            <a:r>
              <a:rPr lang="en-US" sz="3000" b="1" dirty="0">
                <a:solidFill>
                  <a:srgbClr val="002060"/>
                </a:solidFill>
              </a:rPr>
              <a:t>Eph. 5:22-6:4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Our Soul - </a:t>
            </a:r>
            <a:r>
              <a:rPr lang="en-US" sz="3000" b="1" dirty="0">
                <a:solidFill>
                  <a:srgbClr val="002060"/>
                </a:solidFill>
              </a:rPr>
              <a:t>Eph. 6:10-18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Kingdom Work - </a:t>
            </a:r>
            <a:r>
              <a:rPr lang="en-US" sz="3000" b="1" dirty="0">
                <a:solidFill>
                  <a:srgbClr val="002060"/>
                </a:solidFill>
              </a:rPr>
              <a:t>Eph. 6:19-20</a:t>
            </a:r>
          </a:p>
        </p:txBody>
      </p:sp>
    </p:spTree>
    <p:extLst>
      <p:ext uri="{BB962C8B-B14F-4D97-AF65-F5344CB8AC3E}">
        <p14:creationId xmlns:p14="http://schemas.microsoft.com/office/powerpoint/2010/main" val="187556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08056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63</TotalTime>
  <Words>30</Words>
  <Application>Microsoft Office PowerPoint</Application>
  <PresentationFormat>On-screen Show (4:3)</PresentationFormat>
  <Paragraphs>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2_Office Theme</vt:lpstr>
      <vt:lpstr>3_Office Theme</vt:lpstr>
      <vt:lpstr>PowerPoint Presentation</vt:lpstr>
      <vt:lpstr>Wise Investments</vt:lpstr>
      <vt:lpstr>Wise Investments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Hepner</dc:creator>
  <cp:lastModifiedBy>Michael Hepner</cp:lastModifiedBy>
  <cp:revision>16</cp:revision>
  <dcterms:created xsi:type="dcterms:W3CDTF">2013-03-24T12:46:42Z</dcterms:created>
  <dcterms:modified xsi:type="dcterms:W3CDTF">2020-03-02T17:37:52Z</dcterms:modified>
</cp:coreProperties>
</file>