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8"/>
  </p:notesMasterIdLst>
  <p:sldIdLst>
    <p:sldId id="258" r:id="rId3"/>
    <p:sldId id="276" r:id="rId4"/>
    <p:sldId id="260" r:id="rId5"/>
    <p:sldId id="257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7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661ED8-F430-4772-8457-270831025EB6}" type="doc">
      <dgm:prSet loTypeId="urn:microsoft.com/office/officeart/2005/8/layout/matrix3" loCatId="matrix" qsTypeId="urn:microsoft.com/office/officeart/2005/8/quickstyle/3d1" qsCatId="3D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1AA9A33-13EB-48AA-8F9A-07AAF4F2AA14}">
      <dgm:prSet/>
      <dgm:spPr/>
      <dgm:t>
        <a:bodyPr/>
        <a:lstStyle/>
        <a:p>
          <a:r>
            <a:rPr lang="en-US"/>
            <a:t>The Seeking Business</a:t>
          </a:r>
        </a:p>
      </dgm:t>
    </dgm:pt>
    <dgm:pt modelId="{ED16E614-8A31-4311-88E2-AF61932E6DA8}" type="parTrans" cxnId="{73176584-5D6A-4EE5-B980-90DC0A8DCB9D}">
      <dgm:prSet/>
      <dgm:spPr/>
      <dgm:t>
        <a:bodyPr/>
        <a:lstStyle/>
        <a:p>
          <a:endParaRPr lang="en-US"/>
        </a:p>
      </dgm:t>
    </dgm:pt>
    <dgm:pt modelId="{304CBE8B-5103-42B5-ABC6-26C3CAA66080}" type="sibTrans" cxnId="{73176584-5D6A-4EE5-B980-90DC0A8DCB9D}">
      <dgm:prSet/>
      <dgm:spPr/>
      <dgm:t>
        <a:bodyPr/>
        <a:lstStyle/>
        <a:p>
          <a:endParaRPr lang="en-US"/>
        </a:p>
      </dgm:t>
    </dgm:pt>
    <dgm:pt modelId="{FA1179EB-E224-42B2-8317-BD537F850EF0}">
      <dgm:prSet/>
      <dgm:spPr/>
      <dgm:t>
        <a:bodyPr/>
        <a:lstStyle/>
        <a:p>
          <a:r>
            <a:rPr lang="en-US"/>
            <a:t>The Warning Business</a:t>
          </a:r>
        </a:p>
      </dgm:t>
    </dgm:pt>
    <dgm:pt modelId="{C5102C8A-87BB-41AB-8977-C07D28E65B8C}" type="parTrans" cxnId="{28F9B2AB-BA00-49D7-87B9-4EF08E1AC1BD}">
      <dgm:prSet/>
      <dgm:spPr/>
      <dgm:t>
        <a:bodyPr/>
        <a:lstStyle/>
        <a:p>
          <a:endParaRPr lang="en-US"/>
        </a:p>
      </dgm:t>
    </dgm:pt>
    <dgm:pt modelId="{3E9B5883-04F2-48D1-B278-FCFBAC805402}" type="sibTrans" cxnId="{28F9B2AB-BA00-49D7-87B9-4EF08E1AC1BD}">
      <dgm:prSet/>
      <dgm:spPr/>
      <dgm:t>
        <a:bodyPr/>
        <a:lstStyle/>
        <a:p>
          <a:endParaRPr lang="en-US"/>
        </a:p>
      </dgm:t>
    </dgm:pt>
    <dgm:pt modelId="{55A7F68C-3941-4FC4-8CD2-9726909BBDC1}">
      <dgm:prSet/>
      <dgm:spPr/>
      <dgm:t>
        <a:bodyPr/>
        <a:lstStyle/>
        <a:p>
          <a:r>
            <a:rPr lang="en-US"/>
            <a:t>The Persuading Business</a:t>
          </a:r>
        </a:p>
      </dgm:t>
    </dgm:pt>
    <dgm:pt modelId="{FB4BDA5C-FFEC-42CA-8DC3-7E05B077B5BB}" type="parTrans" cxnId="{9B9E28FF-027F-4850-A450-2B90C41C91B7}">
      <dgm:prSet/>
      <dgm:spPr/>
      <dgm:t>
        <a:bodyPr/>
        <a:lstStyle/>
        <a:p>
          <a:endParaRPr lang="en-US"/>
        </a:p>
      </dgm:t>
    </dgm:pt>
    <dgm:pt modelId="{17001676-8CFC-481A-9F90-D48B78E27A4A}" type="sibTrans" cxnId="{9B9E28FF-027F-4850-A450-2B90C41C91B7}">
      <dgm:prSet/>
      <dgm:spPr/>
      <dgm:t>
        <a:bodyPr/>
        <a:lstStyle/>
        <a:p>
          <a:endParaRPr lang="en-US"/>
        </a:p>
      </dgm:t>
    </dgm:pt>
    <dgm:pt modelId="{C1E699F9-FF8B-4E94-8701-AC159954B70C}">
      <dgm:prSet/>
      <dgm:spPr/>
      <dgm:t>
        <a:bodyPr/>
        <a:lstStyle/>
        <a:p>
          <a:r>
            <a:rPr lang="en-US" dirty="0"/>
            <a:t>The Rescuing Business</a:t>
          </a:r>
        </a:p>
      </dgm:t>
    </dgm:pt>
    <dgm:pt modelId="{C224035D-6DCE-40B0-BBB1-E946D90C8BD7}" type="parTrans" cxnId="{4550490E-7BC0-439A-984F-FE1EA65EFDF9}">
      <dgm:prSet/>
      <dgm:spPr/>
      <dgm:t>
        <a:bodyPr/>
        <a:lstStyle/>
        <a:p>
          <a:endParaRPr lang="en-US"/>
        </a:p>
      </dgm:t>
    </dgm:pt>
    <dgm:pt modelId="{27DEEE0D-24A6-4675-A728-430A9BACE83F}" type="sibTrans" cxnId="{4550490E-7BC0-439A-984F-FE1EA65EFDF9}">
      <dgm:prSet/>
      <dgm:spPr/>
      <dgm:t>
        <a:bodyPr/>
        <a:lstStyle/>
        <a:p>
          <a:endParaRPr lang="en-US"/>
        </a:p>
      </dgm:t>
    </dgm:pt>
    <dgm:pt modelId="{A657B349-B7EA-4C72-AD2E-88E41FA8749A}" type="pres">
      <dgm:prSet presAssocID="{E7661ED8-F430-4772-8457-270831025EB6}" presName="matrix" presStyleCnt="0">
        <dgm:presLayoutVars>
          <dgm:chMax val="1"/>
          <dgm:dir/>
          <dgm:resizeHandles val="exact"/>
        </dgm:presLayoutVars>
      </dgm:prSet>
      <dgm:spPr/>
    </dgm:pt>
    <dgm:pt modelId="{7925FC65-17CB-4DBA-9768-6CA8C35AD935}" type="pres">
      <dgm:prSet presAssocID="{E7661ED8-F430-4772-8457-270831025EB6}" presName="diamond" presStyleLbl="bgShp" presStyleIdx="0" presStyleCnt="1"/>
      <dgm:spPr/>
    </dgm:pt>
    <dgm:pt modelId="{AE1A1BC8-FE96-41F6-99C1-6E8A5D819FF7}" type="pres">
      <dgm:prSet presAssocID="{E7661ED8-F430-4772-8457-270831025EB6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8A75547-F182-43CD-8406-EDD38AB2E102}" type="pres">
      <dgm:prSet presAssocID="{E7661ED8-F430-4772-8457-270831025EB6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C7BC52F7-FB9C-4398-B250-3E4C3F560330}" type="pres">
      <dgm:prSet presAssocID="{E7661ED8-F430-4772-8457-270831025EB6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701B72E-79A2-4856-8179-676EDDCAA6AA}" type="pres">
      <dgm:prSet presAssocID="{E7661ED8-F430-4772-8457-270831025EB6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550490E-7BC0-439A-984F-FE1EA65EFDF9}" srcId="{E7661ED8-F430-4772-8457-270831025EB6}" destId="{C1E699F9-FF8B-4E94-8701-AC159954B70C}" srcOrd="3" destOrd="0" parTransId="{C224035D-6DCE-40B0-BBB1-E946D90C8BD7}" sibTransId="{27DEEE0D-24A6-4675-A728-430A9BACE83F}"/>
    <dgm:cxn modelId="{95B93327-C33C-49FD-B33C-5BC92216CE30}" type="presOf" srcId="{E7661ED8-F430-4772-8457-270831025EB6}" destId="{A657B349-B7EA-4C72-AD2E-88E41FA8749A}" srcOrd="0" destOrd="0" presId="urn:microsoft.com/office/officeart/2005/8/layout/matrix3"/>
    <dgm:cxn modelId="{73176584-5D6A-4EE5-B980-90DC0A8DCB9D}" srcId="{E7661ED8-F430-4772-8457-270831025EB6}" destId="{71AA9A33-13EB-48AA-8F9A-07AAF4F2AA14}" srcOrd="0" destOrd="0" parTransId="{ED16E614-8A31-4311-88E2-AF61932E6DA8}" sibTransId="{304CBE8B-5103-42B5-ABC6-26C3CAA66080}"/>
    <dgm:cxn modelId="{1C0AF289-774F-45EF-813B-109DE92A1713}" type="presOf" srcId="{C1E699F9-FF8B-4E94-8701-AC159954B70C}" destId="{A701B72E-79A2-4856-8179-676EDDCAA6AA}" srcOrd="0" destOrd="0" presId="urn:microsoft.com/office/officeart/2005/8/layout/matrix3"/>
    <dgm:cxn modelId="{50327092-0476-4514-8B36-2A55A5149E1B}" type="presOf" srcId="{71AA9A33-13EB-48AA-8F9A-07AAF4F2AA14}" destId="{AE1A1BC8-FE96-41F6-99C1-6E8A5D819FF7}" srcOrd="0" destOrd="0" presId="urn:microsoft.com/office/officeart/2005/8/layout/matrix3"/>
    <dgm:cxn modelId="{665B7E92-F4B9-4EFB-812F-AC4E684B6BE7}" type="presOf" srcId="{FA1179EB-E224-42B2-8317-BD537F850EF0}" destId="{A8A75547-F182-43CD-8406-EDD38AB2E102}" srcOrd="0" destOrd="0" presId="urn:microsoft.com/office/officeart/2005/8/layout/matrix3"/>
    <dgm:cxn modelId="{28F9B2AB-BA00-49D7-87B9-4EF08E1AC1BD}" srcId="{E7661ED8-F430-4772-8457-270831025EB6}" destId="{FA1179EB-E224-42B2-8317-BD537F850EF0}" srcOrd="1" destOrd="0" parTransId="{C5102C8A-87BB-41AB-8977-C07D28E65B8C}" sibTransId="{3E9B5883-04F2-48D1-B278-FCFBAC805402}"/>
    <dgm:cxn modelId="{E86B29EC-3CAC-48F2-992A-3E29C1546FBC}" type="presOf" srcId="{55A7F68C-3941-4FC4-8CD2-9726909BBDC1}" destId="{C7BC52F7-FB9C-4398-B250-3E4C3F560330}" srcOrd="0" destOrd="0" presId="urn:microsoft.com/office/officeart/2005/8/layout/matrix3"/>
    <dgm:cxn modelId="{9B9E28FF-027F-4850-A450-2B90C41C91B7}" srcId="{E7661ED8-F430-4772-8457-270831025EB6}" destId="{55A7F68C-3941-4FC4-8CD2-9726909BBDC1}" srcOrd="2" destOrd="0" parTransId="{FB4BDA5C-FFEC-42CA-8DC3-7E05B077B5BB}" sibTransId="{17001676-8CFC-481A-9F90-D48B78E27A4A}"/>
    <dgm:cxn modelId="{ABFBFF28-84AC-4128-BC90-91BF8FB24EE0}" type="presParOf" srcId="{A657B349-B7EA-4C72-AD2E-88E41FA8749A}" destId="{7925FC65-17CB-4DBA-9768-6CA8C35AD935}" srcOrd="0" destOrd="0" presId="urn:microsoft.com/office/officeart/2005/8/layout/matrix3"/>
    <dgm:cxn modelId="{60E6D383-E00B-41A2-A6BC-971CD8632D5E}" type="presParOf" srcId="{A657B349-B7EA-4C72-AD2E-88E41FA8749A}" destId="{AE1A1BC8-FE96-41F6-99C1-6E8A5D819FF7}" srcOrd="1" destOrd="0" presId="urn:microsoft.com/office/officeart/2005/8/layout/matrix3"/>
    <dgm:cxn modelId="{72F6DC29-CFD4-4740-AF75-B527784F4DDB}" type="presParOf" srcId="{A657B349-B7EA-4C72-AD2E-88E41FA8749A}" destId="{A8A75547-F182-43CD-8406-EDD38AB2E102}" srcOrd="2" destOrd="0" presId="urn:microsoft.com/office/officeart/2005/8/layout/matrix3"/>
    <dgm:cxn modelId="{4AD96C62-C9A8-43BD-B903-2F86120AE538}" type="presParOf" srcId="{A657B349-B7EA-4C72-AD2E-88E41FA8749A}" destId="{C7BC52F7-FB9C-4398-B250-3E4C3F560330}" srcOrd="3" destOrd="0" presId="urn:microsoft.com/office/officeart/2005/8/layout/matrix3"/>
    <dgm:cxn modelId="{2B86C2E8-4BC3-425D-AFD4-23A3CBB1A372}" type="presParOf" srcId="{A657B349-B7EA-4C72-AD2E-88E41FA8749A}" destId="{A701B72E-79A2-4856-8179-676EDDCAA6AA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25FC65-17CB-4DBA-9768-6CA8C35AD935}">
      <dsp:nvSpPr>
        <dsp:cNvPr id="0" name=""/>
        <dsp:cNvSpPr/>
      </dsp:nvSpPr>
      <dsp:spPr>
        <a:xfrm>
          <a:off x="65683" y="0"/>
          <a:ext cx="5051424" cy="5051424"/>
        </a:xfrm>
        <a:prstGeom prst="diamond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tint val="4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tint val="4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AE1A1BC8-FE96-41F6-99C1-6E8A5D819FF7}">
      <dsp:nvSpPr>
        <dsp:cNvPr id="0" name=""/>
        <dsp:cNvSpPr/>
      </dsp:nvSpPr>
      <dsp:spPr>
        <a:xfrm>
          <a:off x="545568" y="479885"/>
          <a:ext cx="1970055" cy="197005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The Seeking Business</a:t>
          </a:r>
        </a:p>
      </dsp:txBody>
      <dsp:txXfrm>
        <a:off x="641738" y="576055"/>
        <a:ext cx="1777715" cy="1777715"/>
      </dsp:txXfrm>
    </dsp:sp>
    <dsp:sp modelId="{A8A75547-F182-43CD-8406-EDD38AB2E102}">
      <dsp:nvSpPr>
        <dsp:cNvPr id="0" name=""/>
        <dsp:cNvSpPr/>
      </dsp:nvSpPr>
      <dsp:spPr>
        <a:xfrm>
          <a:off x="2667166" y="479885"/>
          <a:ext cx="1970055" cy="197005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The Warning Business</a:t>
          </a:r>
        </a:p>
      </dsp:txBody>
      <dsp:txXfrm>
        <a:off x="2763336" y="576055"/>
        <a:ext cx="1777715" cy="1777715"/>
      </dsp:txXfrm>
    </dsp:sp>
    <dsp:sp modelId="{C7BC52F7-FB9C-4398-B250-3E4C3F560330}">
      <dsp:nvSpPr>
        <dsp:cNvPr id="0" name=""/>
        <dsp:cNvSpPr/>
      </dsp:nvSpPr>
      <dsp:spPr>
        <a:xfrm>
          <a:off x="545568" y="2601483"/>
          <a:ext cx="1970055" cy="197005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4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The Persuading Business</a:t>
          </a:r>
        </a:p>
      </dsp:txBody>
      <dsp:txXfrm>
        <a:off x="641738" y="2697653"/>
        <a:ext cx="1777715" cy="1777715"/>
      </dsp:txXfrm>
    </dsp:sp>
    <dsp:sp modelId="{A701B72E-79A2-4856-8179-676EDDCAA6AA}">
      <dsp:nvSpPr>
        <dsp:cNvPr id="0" name=""/>
        <dsp:cNvSpPr/>
      </dsp:nvSpPr>
      <dsp:spPr>
        <a:xfrm>
          <a:off x="2667166" y="2601483"/>
          <a:ext cx="1970055" cy="197005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The Rescuing Business</a:t>
          </a:r>
        </a:p>
      </dsp:txBody>
      <dsp:txXfrm>
        <a:off x="2763336" y="2697653"/>
        <a:ext cx="1777715" cy="1777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60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799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986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871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03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0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6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046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60390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420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4914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845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433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7808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320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07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018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9480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508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04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1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888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091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3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8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2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34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4187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6BC9936-CB9F-4F4D-8ABF-EAE5A032C94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701B318-5BE2-4805-BFA6-116778916D3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649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8191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E220058-3FCE-496E-ADF2-D8A6961F3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93F809-7E50-4AAD-8E26-878207931C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58452" y="4325112"/>
            <a:ext cx="53492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0ED1B39-6D20-4B18-AFA6-976AA812B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7378" y="758952"/>
            <a:ext cx="5489381" cy="3566160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chemeClr val="tx1"/>
                </a:solidFill>
                <a:latin typeface="+mn-lt"/>
              </a:rPr>
              <a:t>What Business Are You In?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A8B967-10BF-4839-BE4D-4BDC243FA8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7378" y="4455620"/>
            <a:ext cx="5491459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+mn-lt"/>
              </a:rPr>
              <a:t>Luke 2:49</a:t>
            </a:r>
          </a:p>
        </p:txBody>
      </p:sp>
      <p:pic>
        <p:nvPicPr>
          <p:cNvPr id="7" name="Graphic 6" descr="Office Worker">
            <a:extLst>
              <a:ext uri="{FF2B5EF4-FFF2-40B4-BE49-F238E27FC236}">
                <a16:creationId xmlns:a16="http://schemas.microsoft.com/office/drawing/2014/main" id="{209ACF0D-DD3B-4C52-9295-9CF600C2A0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7363" y="2476377"/>
            <a:ext cx="1837115" cy="1837115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E9C5090-7D25-41E3-A6D3-CCAEE505E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9144000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1BF8809-0DAC-41E5-A212-ACB4A01BE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511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23C05-40EB-4351-9CE6-52A4A5372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+mn-lt"/>
              </a:rPr>
              <a:t>The Faithful Christian is in…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7CB64-CDD9-4E83-BC38-FFA6815A4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85489"/>
            <a:ext cx="7543801" cy="4250267"/>
          </a:xfrm>
        </p:spPr>
        <p:txBody>
          <a:bodyPr>
            <a:normAutofit lnSpcReduction="10000"/>
          </a:bodyPr>
          <a:lstStyle/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3200" b="1" dirty="0">
                <a:solidFill>
                  <a:schemeClr val="tx1"/>
                </a:solidFill>
              </a:rPr>
              <a:t>The Seeking Business </a:t>
            </a:r>
          </a:p>
          <a:p>
            <a:pPr marL="806958" lvl="1" indent="-514350">
              <a:buClr>
                <a:schemeClr val="tx1"/>
              </a:buClr>
            </a:pPr>
            <a:r>
              <a:rPr lang="en-US" sz="3000" b="1" dirty="0">
                <a:solidFill>
                  <a:schemeClr val="accent2"/>
                </a:solidFill>
              </a:rPr>
              <a:t>Luke 19:9-10; John 1:41, 45; 4:35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3200" b="1" dirty="0">
                <a:solidFill>
                  <a:schemeClr val="tx1"/>
                </a:solidFill>
              </a:rPr>
              <a:t>The Warning Business</a:t>
            </a:r>
          </a:p>
          <a:p>
            <a:pPr marL="806958" lvl="1" indent="-514350">
              <a:buClr>
                <a:schemeClr val="tx1"/>
              </a:buClr>
            </a:pPr>
            <a:r>
              <a:rPr lang="en-US" sz="3000" b="1" dirty="0">
                <a:solidFill>
                  <a:schemeClr val="accent2"/>
                </a:solidFill>
              </a:rPr>
              <a:t>Ezekiel 33:1-9; Rom. 2:5-11; Acts 18:4-6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3200" b="1" dirty="0">
                <a:solidFill>
                  <a:schemeClr val="tx1"/>
                </a:solidFill>
              </a:rPr>
              <a:t>The Persuading Business</a:t>
            </a:r>
          </a:p>
          <a:p>
            <a:pPr marL="806958" lvl="1" indent="-514350">
              <a:buClr>
                <a:schemeClr val="tx1"/>
              </a:buClr>
            </a:pPr>
            <a:r>
              <a:rPr lang="en-US" sz="3000" b="1" dirty="0">
                <a:solidFill>
                  <a:schemeClr val="accent2"/>
                </a:solidFill>
              </a:rPr>
              <a:t>2 Cor. 5:11; Acts 2:40; 17:1-4; 26:27-29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3200" b="1" dirty="0">
                <a:solidFill>
                  <a:schemeClr val="tx1"/>
                </a:solidFill>
              </a:rPr>
              <a:t>The Rescuing Business</a:t>
            </a:r>
          </a:p>
          <a:p>
            <a:pPr marL="806958" lvl="1" indent="-514350">
              <a:buClr>
                <a:schemeClr val="tx1"/>
              </a:buClr>
            </a:pPr>
            <a:r>
              <a:rPr lang="en-US" sz="3000" b="1" dirty="0">
                <a:solidFill>
                  <a:schemeClr val="accent2"/>
                </a:solidFill>
              </a:rPr>
              <a:t>2 Tim. 2:24-26; 2 Cor. 10:4-5</a:t>
            </a:r>
          </a:p>
        </p:txBody>
      </p:sp>
    </p:spTree>
    <p:extLst>
      <p:ext uri="{BB962C8B-B14F-4D97-AF65-F5344CB8AC3E}">
        <p14:creationId xmlns:p14="http://schemas.microsoft.com/office/powerpoint/2010/main" val="6768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B16355-27FB-445B-B646-02AB73637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DFDB12-D1E0-417B-B282-C6CEB41A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909" y="634946"/>
            <a:ext cx="2529396" cy="5055904"/>
          </a:xfrm>
        </p:spPr>
        <p:txBody>
          <a:bodyPr anchor="ctr"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The Faithful Christian is in…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DA680F-F6AC-453E-A8BF-C5BDED2851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92733" y="1791298"/>
            <a:ext cx="0" cy="274320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6B3BF2E5-C3AB-441F-A430-491119C56D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D07C90B-B81A-473B-8919-CA924E61F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B21E8EC-2F05-4A14-8B19-1F4B89F8524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75059" y="639763"/>
          <a:ext cx="5182791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565499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086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217</TotalTime>
  <Words>87</Words>
  <Application>Microsoft Office PowerPoint</Application>
  <PresentationFormat>On-screen Show (4:3)</PresentationFormat>
  <Paragraphs>21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1_Office Theme</vt:lpstr>
      <vt:lpstr>Retrospect</vt:lpstr>
      <vt:lpstr>PowerPoint Presentation</vt:lpstr>
      <vt:lpstr>What Business Are You In? </vt:lpstr>
      <vt:lpstr>The Faithful Christian is in…</vt:lpstr>
      <vt:lpstr>The Faithful Christian is in…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22</cp:revision>
  <dcterms:created xsi:type="dcterms:W3CDTF">2013-03-24T12:46:42Z</dcterms:created>
  <dcterms:modified xsi:type="dcterms:W3CDTF">2020-03-02T17:29:18Z</dcterms:modified>
</cp:coreProperties>
</file>