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  <p:sldMasterId id="2147483686" r:id="rId2"/>
  </p:sldMasterIdLst>
  <p:notesMasterIdLst>
    <p:notesMasterId r:id="rId8"/>
  </p:notesMasterIdLst>
  <p:sldIdLst>
    <p:sldId id="326" r:id="rId3"/>
    <p:sldId id="327" r:id="rId4"/>
    <p:sldId id="328" r:id="rId5"/>
    <p:sldId id="329" r:id="rId6"/>
    <p:sldId id="33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000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14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0489C5-A397-4997-9DB4-74D42BE31C06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569EFC-6A83-4333-BF4D-85E37C2CF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478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05C9F-92D9-4B2E-8001-9D87F156C942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0DBF5-87E1-4653-993A-A4144EA1D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246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05C9F-92D9-4B2E-8001-9D87F156C942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0DBF5-87E1-4653-993A-A4144EA1D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077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05C9F-92D9-4B2E-8001-9D87F156C942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0DBF5-87E1-4653-993A-A4144EA1D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541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05C9F-92D9-4B2E-8001-9D87F156C942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0DBF5-87E1-4653-993A-A4144EA1D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307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05C9F-92D9-4B2E-8001-9D87F156C942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0DBF5-87E1-4653-993A-A4144EA1D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3399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05C9F-92D9-4B2E-8001-9D87F156C942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0DBF5-87E1-4653-993A-A4144EA1D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4321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05C9F-92D9-4B2E-8001-9D87F156C942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0DBF5-87E1-4653-993A-A4144EA1D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9185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05C9F-92D9-4B2E-8001-9D87F156C942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0DBF5-87E1-4653-993A-A4144EA1D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1259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05C9F-92D9-4B2E-8001-9D87F156C942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0DBF5-87E1-4653-993A-A4144EA1D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2321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05C9F-92D9-4B2E-8001-9D87F156C942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0DBF5-87E1-4653-993A-A4144EA1D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1697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05C9F-92D9-4B2E-8001-9D87F156C942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0DBF5-87E1-4653-993A-A4144EA1D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36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05C9F-92D9-4B2E-8001-9D87F156C942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0DBF5-87E1-4653-993A-A4144EA1D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0530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05C9F-92D9-4B2E-8001-9D87F156C942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0DBF5-87E1-4653-993A-A4144EA1D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1114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05C9F-92D9-4B2E-8001-9D87F156C942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0DBF5-87E1-4653-993A-A4144EA1D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2919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05C9F-92D9-4B2E-8001-9D87F156C942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0DBF5-87E1-4653-993A-A4144EA1D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90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05C9F-92D9-4B2E-8001-9D87F156C942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0DBF5-87E1-4653-993A-A4144EA1D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540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05C9F-92D9-4B2E-8001-9D87F156C942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0DBF5-87E1-4653-993A-A4144EA1D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31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05C9F-92D9-4B2E-8001-9D87F156C942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0DBF5-87E1-4653-993A-A4144EA1D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388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05C9F-92D9-4B2E-8001-9D87F156C942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0DBF5-87E1-4653-993A-A4144EA1D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960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05C9F-92D9-4B2E-8001-9D87F156C942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0DBF5-87E1-4653-993A-A4144EA1D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253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05C9F-92D9-4B2E-8001-9D87F156C942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0DBF5-87E1-4653-993A-A4144EA1D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096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05C9F-92D9-4B2E-8001-9D87F156C942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0DBF5-87E1-4653-993A-A4144EA1D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588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05C9F-92D9-4B2E-8001-9D87F156C942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0DBF5-87E1-4653-993A-A4144EA1D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6306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05C9F-92D9-4B2E-8001-9D87F156C942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0DBF5-87E1-4653-993A-A4144EA1D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565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1056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3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Content Placeholder 8" descr="A close up of a rock&#10;&#10;Description automatically generated">
            <a:extLst>
              <a:ext uri="{FF2B5EF4-FFF2-40B4-BE49-F238E27FC236}">
                <a16:creationId xmlns:a16="http://schemas.microsoft.com/office/drawing/2014/main" id="{84015C44-F1ED-427F-AAAA-C2675B89845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70" r="12229" b="-1"/>
          <a:stretch/>
        </p:blipFill>
        <p:spPr>
          <a:xfrm>
            <a:off x="20" y="1"/>
            <a:ext cx="914398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D187732-1568-4949-AD48-AE480816D3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2"/>
            <a:ext cx="6858000" cy="2900518"/>
          </a:xfrm>
        </p:spPr>
        <p:txBody>
          <a:bodyPr>
            <a:normAutofit/>
          </a:bodyPr>
          <a:lstStyle/>
          <a:p>
            <a:r>
              <a:rPr lang="en-US" b="1">
                <a:solidFill>
                  <a:srgbClr val="FFFFFF"/>
                </a:solidFill>
                <a:latin typeface="+mn-lt"/>
              </a:rPr>
              <a:t>“What Are You Doing Here, Elijah?”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BE9AF6-52A6-45DA-9FD0-11CC73F194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159404"/>
            <a:ext cx="6858000" cy="1098395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FFFFFF"/>
                </a:solidFill>
              </a:rPr>
              <a:t>1 Kings 17-19</a:t>
            </a:r>
          </a:p>
        </p:txBody>
      </p:sp>
    </p:spTree>
    <p:extLst>
      <p:ext uri="{BB962C8B-B14F-4D97-AF65-F5344CB8AC3E}">
        <p14:creationId xmlns:p14="http://schemas.microsoft.com/office/powerpoint/2010/main" val="18030768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73F736-4A9F-459D-8B57-4A79BFEF7F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2829" y="1364974"/>
            <a:ext cx="6938341" cy="4811989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But he himself went a day’s journey into the wilderness, and came and sat down under a </a:t>
            </a:r>
            <a:br>
              <a:rPr lang="en-US" b="1" dirty="0"/>
            </a:br>
            <a:r>
              <a:rPr lang="en-US" b="1" dirty="0"/>
              <a:t>broom tree. And he prayed that he might die, </a:t>
            </a:r>
            <a:br>
              <a:rPr lang="en-US" b="1" dirty="0"/>
            </a:br>
            <a:r>
              <a:rPr lang="en-US" b="1" dirty="0"/>
              <a:t>and said, “It is enough! Now, Lord, take my life, for I am no better than my fathers!”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1 Kings 19:4</a:t>
            </a:r>
          </a:p>
        </p:txBody>
      </p:sp>
      <p:pic>
        <p:nvPicPr>
          <p:cNvPr id="5" name="Picture 4" descr="A close up of text on a white background&#10;&#10;Description automatically generated">
            <a:extLst>
              <a:ext uri="{FF2B5EF4-FFF2-40B4-BE49-F238E27FC236}">
                <a16:creationId xmlns:a16="http://schemas.microsoft.com/office/drawing/2014/main" id="{335897D6-062D-437D-A5C2-8493072BC0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3959257"/>
            <a:ext cx="3285987" cy="2085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9594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1FCC8-0BB7-4D23-9C62-19FFAB5A3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Hard Lessons Elijah Learned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F99D82EA-2823-46CA-AD59-BEF2C5D700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000" b="1" dirty="0"/>
              <a:t>Good Works Often Go Unnoticed By Others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b="1" dirty="0"/>
              <a:t>Numbers Don’t Matter To God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b="1" dirty="0"/>
              <a:t>God Doesn’t Accept Our Resignation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b="1" dirty="0"/>
              <a:t>God Works in the Little Things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b="1" dirty="0"/>
              <a:t>We Accomplish More Than We Realize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b="1" dirty="0"/>
              <a:t>We Are Not Alone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9EB86B1A-C2AE-421F-9771-B4F5BCB230CD}"/>
              </a:ext>
            </a:extLst>
          </p:cNvPr>
          <p:cNvSpPr/>
          <p:nvPr/>
        </p:nvSpPr>
        <p:spPr>
          <a:xfrm>
            <a:off x="4784034" y="5393635"/>
            <a:ext cx="3485322" cy="872922"/>
          </a:xfrm>
          <a:prstGeom prst="round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tx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61281C4-508B-47B6-AB06-F06C97721364}"/>
              </a:ext>
            </a:extLst>
          </p:cNvPr>
          <p:cNvSpPr txBox="1"/>
          <p:nvPr/>
        </p:nvSpPr>
        <p:spPr>
          <a:xfrm>
            <a:off x="5022574" y="5539409"/>
            <a:ext cx="296848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First Kings 17-19</a:t>
            </a:r>
          </a:p>
        </p:txBody>
      </p:sp>
    </p:spTree>
    <p:extLst>
      <p:ext uri="{BB962C8B-B14F-4D97-AF65-F5344CB8AC3E}">
        <p14:creationId xmlns:p14="http://schemas.microsoft.com/office/powerpoint/2010/main" val="1328364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1025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</TotalTime>
  <Words>111</Words>
  <Application>Microsoft Office PowerPoint</Application>
  <PresentationFormat>On-screen Show (4:3)</PresentationFormat>
  <Paragraphs>13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2_Office Theme</vt:lpstr>
      <vt:lpstr>3_Office Theme</vt:lpstr>
      <vt:lpstr>PowerPoint Presentation</vt:lpstr>
      <vt:lpstr>“What Are You Doing Here, Elijah?”</vt:lpstr>
      <vt:lpstr>PowerPoint Presentation</vt:lpstr>
      <vt:lpstr>Hard Lessons Elijah Learned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Hepner</dc:creator>
  <cp:lastModifiedBy>Michael Hepner</cp:lastModifiedBy>
  <cp:revision>17</cp:revision>
  <dcterms:created xsi:type="dcterms:W3CDTF">2013-03-24T12:46:42Z</dcterms:created>
  <dcterms:modified xsi:type="dcterms:W3CDTF">2020-02-17T14:07:53Z</dcterms:modified>
</cp:coreProperties>
</file>