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8"/>
  </p:notesMasterIdLst>
  <p:sldIdLst>
    <p:sldId id="259" r:id="rId3"/>
    <p:sldId id="276" r:id="rId4"/>
    <p:sldId id="257" r:id="rId5"/>
    <p:sldId id="277" r:id="rId6"/>
    <p:sldId id="278" r:id="rId7"/>
    <p:sldId id="279" r:id="rId8"/>
    <p:sldId id="263" r:id="rId9"/>
    <p:sldId id="264" r:id="rId10"/>
    <p:sldId id="265" r:id="rId11"/>
    <p:sldId id="280" r:id="rId12"/>
    <p:sldId id="281" r:id="rId13"/>
    <p:sldId id="270" r:id="rId14"/>
    <p:sldId id="282" r:id="rId15"/>
    <p:sldId id="283" r:id="rId16"/>
    <p:sldId id="26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D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96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4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7E2BD4-AA09-4A10-8C07-38BB4F70A145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095A01-72B6-469D-B07F-495665B60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657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3B3-456E-4531-BD38-79810723027D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14818-F363-49CD-B9C7-8E01E3F2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386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3B3-456E-4531-BD38-79810723027D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14818-F363-49CD-B9C7-8E01E3F2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727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3B3-456E-4531-BD38-79810723027D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14818-F363-49CD-B9C7-8E01E3F2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6229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3B3-456E-4531-BD38-79810723027D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14818-F363-49CD-B9C7-8E01E3F2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9993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3B3-456E-4531-BD38-79810723027D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14818-F363-49CD-B9C7-8E01E3F2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0671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3B3-456E-4531-BD38-79810723027D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14818-F363-49CD-B9C7-8E01E3F2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0468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3B3-456E-4531-BD38-79810723027D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14818-F363-49CD-B9C7-8E01E3F2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3280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3B3-456E-4531-BD38-79810723027D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14818-F363-49CD-B9C7-8E01E3F2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7780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3B3-456E-4531-BD38-79810723027D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14818-F363-49CD-B9C7-8E01E3F2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9250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3B3-456E-4531-BD38-79810723027D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14818-F363-49CD-B9C7-8E01E3F2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9927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3B3-456E-4531-BD38-79810723027D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14818-F363-49CD-B9C7-8E01E3F2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861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3B3-456E-4531-BD38-79810723027D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14818-F363-49CD-B9C7-8E01E3F2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78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3B3-456E-4531-BD38-79810723027D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14818-F363-49CD-B9C7-8E01E3F2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2518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3B3-456E-4531-BD38-79810723027D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14818-F363-49CD-B9C7-8E01E3F2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827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3B3-456E-4531-BD38-79810723027D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14818-F363-49CD-B9C7-8E01E3F2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222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3B3-456E-4531-BD38-79810723027D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14818-F363-49CD-B9C7-8E01E3F2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780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3B3-456E-4531-BD38-79810723027D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14818-F363-49CD-B9C7-8E01E3F2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740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3B3-456E-4531-BD38-79810723027D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14818-F363-49CD-B9C7-8E01E3F2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082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3B3-456E-4531-BD38-79810723027D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14818-F363-49CD-B9C7-8E01E3F2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051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3B3-456E-4531-BD38-79810723027D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14818-F363-49CD-B9C7-8E01E3F2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530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3B3-456E-4531-BD38-79810723027D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14818-F363-49CD-B9C7-8E01E3F2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365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433B3-456E-4531-BD38-79810723027D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14818-F363-49CD-B9C7-8E01E3F2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373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433B3-456E-4531-BD38-79810723027D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14818-F363-49CD-B9C7-8E01E3F2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781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433B3-456E-4531-BD38-79810723027D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14818-F363-49CD-B9C7-8E01E3F2A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281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82691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2EC46-9C87-4950-92A6-A15CC43D1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3. A Special Promise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14B14A8-F1F7-4BB9-9C65-EC99DC628A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185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2EC46-9C87-4950-92A6-A15CC43D1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3. A Special Promise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208551-9C1D-4BDC-A2CA-D79AB8E04C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79797"/>
            <a:ext cx="7886700" cy="3897165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   Giving thanks to the Father who has qualified us to be partakers of the inheritance of the saints in the light.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2600" b="1" dirty="0"/>
              <a:t>Colossians 1:12</a:t>
            </a:r>
          </a:p>
        </p:txBody>
      </p:sp>
      <p:pic>
        <p:nvPicPr>
          <p:cNvPr id="4" name="Picture 3" descr="A close up of a piece of paper&#10;&#10;Description automatically generated">
            <a:extLst>
              <a:ext uri="{FF2B5EF4-FFF2-40B4-BE49-F238E27FC236}">
                <a16:creationId xmlns:a16="http://schemas.microsoft.com/office/drawing/2014/main" id="{F29B83F2-6E0D-4DF1-B911-BF34C61389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2150" y="4578202"/>
            <a:ext cx="2743200" cy="1755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0722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2EC46-9C87-4950-92A6-A15CC43D1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3. A Special Promise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208551-9C1D-4BDC-A2CA-D79AB8E04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   Blessed be the God and Father of our Lord Jesus Christ, who according to His abundant mercy has begotten us again to a living hope through the resurrection of Jesus Christ from the dead, </a:t>
            </a:r>
          </a:p>
          <a:p>
            <a:pPr marL="0" indent="0">
              <a:buNone/>
            </a:pPr>
            <a:r>
              <a:rPr lang="en-US" b="1" dirty="0"/>
              <a:t>   to an inheritance incorruptible and undefiled and that does not fade away, reserved in heaven for you.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2600" b="1" dirty="0"/>
              <a:t>1 Peter 1:3-4</a:t>
            </a:r>
          </a:p>
        </p:txBody>
      </p:sp>
      <p:pic>
        <p:nvPicPr>
          <p:cNvPr id="5" name="Picture 4" descr="A close up of a piece of paper&#10;&#10;Description automatically generated">
            <a:extLst>
              <a:ext uri="{FF2B5EF4-FFF2-40B4-BE49-F238E27FC236}">
                <a16:creationId xmlns:a16="http://schemas.microsoft.com/office/drawing/2014/main" id="{A70262E6-64DF-4EC6-8E72-37629D4580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2150" y="4578202"/>
            <a:ext cx="2743200" cy="1755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9694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2EC46-9C87-4950-92A6-A15CC43D1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3. A Special Promise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208551-9C1D-4BDC-A2CA-D79AB8E04C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79797"/>
            <a:ext cx="7886700" cy="3897165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   So now, brethren, I commend you to God and to the word of His grace, which is able to build you up and give you an inheritance among all those who are sanctified.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2600" b="1" dirty="0"/>
              <a:t>Acts 20:32</a:t>
            </a:r>
          </a:p>
        </p:txBody>
      </p:sp>
      <p:pic>
        <p:nvPicPr>
          <p:cNvPr id="4" name="Picture 3" descr="A close up of a piece of paper&#10;&#10;Description automatically generated">
            <a:extLst>
              <a:ext uri="{FF2B5EF4-FFF2-40B4-BE49-F238E27FC236}">
                <a16:creationId xmlns:a16="http://schemas.microsoft.com/office/drawing/2014/main" id="{80AB2E27-DC26-44A6-806E-CEF5D6B8DD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2150" y="4578202"/>
            <a:ext cx="2743200" cy="1755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9580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208551-9C1D-4BDC-A2CA-D79AB8E04C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0684" y="1611451"/>
            <a:ext cx="668655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</a:rPr>
              <a:t>   To the church of God which is at Corinth, 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>to those who are sanctified in Christ Jesus, 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>called to be saints, with all who in every 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>place call on the name of Jesus Christ our 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>Lord, both theirs and ours. </a:t>
            </a:r>
          </a:p>
          <a:p>
            <a:pPr marL="0" indent="0">
              <a:buNone/>
            </a:pPr>
            <a:endParaRPr lang="en-US" sz="8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600" b="1" dirty="0">
                <a:solidFill>
                  <a:schemeClr val="bg1"/>
                </a:solidFill>
              </a:rPr>
              <a:t>1 Corinthians 1:2</a:t>
            </a:r>
          </a:p>
        </p:txBody>
      </p:sp>
      <p:pic>
        <p:nvPicPr>
          <p:cNvPr id="4" name="Picture 3" descr="A close up of a piece of paper&#10;&#10;Description automatically generated">
            <a:extLst>
              <a:ext uri="{FF2B5EF4-FFF2-40B4-BE49-F238E27FC236}">
                <a16:creationId xmlns:a16="http://schemas.microsoft.com/office/drawing/2014/main" id="{80AB2E27-DC26-44A6-806E-CEF5D6B8DD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0116" y="3968602"/>
            <a:ext cx="2743200" cy="1755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658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1741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8718A-C935-48C2-9BB6-B46B364DB1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Called To Be Saints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5D8787-960D-4CF4-9BC2-E5AE84314CD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b="1" i="1"/>
              <a:t>1 Corinthians 1:2</a:t>
            </a:r>
            <a:endParaRPr lang="en-US" sz="3200" b="1" i="1" dirty="0"/>
          </a:p>
        </p:txBody>
      </p:sp>
    </p:spTree>
    <p:extLst>
      <p:ext uri="{BB962C8B-B14F-4D97-AF65-F5344CB8AC3E}">
        <p14:creationId xmlns:p14="http://schemas.microsoft.com/office/powerpoint/2010/main" val="3823383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13512-1F5B-4283-8A4C-F99C2E776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What is a Saint?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9DCC98-D77A-4D90-983C-BF863542A2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“Saint,” as used in the New Testament, is not an especially pious or self-sacrificing Christian who has been canonized by an ecclesiastical council. </a:t>
            </a:r>
          </a:p>
          <a:p>
            <a:pPr lvl="0"/>
            <a:endParaRPr lang="en-US" sz="800" b="1" dirty="0"/>
          </a:p>
          <a:p>
            <a:pPr lvl="0"/>
            <a:r>
              <a:rPr lang="en-US" b="1" dirty="0"/>
              <a:t>A “saint” is just a Christian. </a:t>
            </a:r>
          </a:p>
          <a:p>
            <a:pPr lvl="0"/>
            <a:endParaRPr lang="en-US" sz="800" b="1" dirty="0"/>
          </a:p>
          <a:p>
            <a:pPr lvl="0"/>
            <a:r>
              <a:rPr lang="en-US" b="1" dirty="0"/>
              <a:t>Regardless of their background, years of service, accomplishments, etc., all Christians are saints. 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84658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13512-1F5B-4283-8A4C-F99C2E776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What is a Saint?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9DCC98-D77A-4D90-983C-BF863542A2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 word</a:t>
            </a:r>
            <a:r>
              <a:rPr lang="en-US" b="1" i="1" dirty="0"/>
              <a:t> “saint”</a:t>
            </a:r>
            <a:r>
              <a:rPr lang="en-US" b="1" dirty="0"/>
              <a:t> is from the Greek word </a:t>
            </a:r>
            <a:r>
              <a:rPr lang="en-US" b="1" i="1" dirty="0" err="1"/>
              <a:t>hagiois</a:t>
            </a:r>
            <a:r>
              <a:rPr lang="en-US" b="1" dirty="0"/>
              <a:t>. </a:t>
            </a:r>
          </a:p>
          <a:p>
            <a:r>
              <a:rPr lang="en-US" b="1" dirty="0"/>
              <a:t>To be “set apart for God, to be, as it were, exclusively His” </a:t>
            </a:r>
            <a:r>
              <a:rPr lang="en-US" sz="2400" b="1" dirty="0"/>
              <a:t>(Thayer). </a:t>
            </a:r>
          </a:p>
          <a:p>
            <a:pPr marL="0" indent="0">
              <a:buNone/>
            </a:pPr>
            <a:endParaRPr lang="en-US" sz="800" b="1" dirty="0"/>
          </a:p>
          <a:p>
            <a:r>
              <a:rPr lang="en-US" b="1" dirty="0"/>
              <a:t>The word </a:t>
            </a:r>
            <a:r>
              <a:rPr lang="en-US" b="1" i="1" dirty="0"/>
              <a:t>“sanctified”</a:t>
            </a:r>
            <a:r>
              <a:rPr lang="en-US" b="1" dirty="0"/>
              <a:t> is from a related Greek word – </a:t>
            </a:r>
            <a:r>
              <a:rPr lang="en-US" b="1" i="1" dirty="0" err="1"/>
              <a:t>hagiazo</a:t>
            </a:r>
            <a:r>
              <a:rPr lang="en-US" b="1" dirty="0"/>
              <a:t>. </a:t>
            </a:r>
          </a:p>
          <a:p>
            <a:r>
              <a:rPr lang="en-US" b="1" dirty="0"/>
              <a:t>To make holy, purify, or consecrate. </a:t>
            </a:r>
          </a:p>
          <a:p>
            <a:r>
              <a:rPr lang="en-US" b="1" dirty="0"/>
              <a:t>“To separate from things profane and dedicate to God, to consecrate” </a:t>
            </a:r>
            <a:r>
              <a:rPr lang="en-US" sz="2400" b="1" dirty="0"/>
              <a:t>(Thayer).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98976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13512-1F5B-4283-8A4C-F99C2E776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What is a Saint?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9DCC98-D77A-4D90-983C-BF863542A2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583" y="1971397"/>
            <a:ext cx="4068417" cy="3808415"/>
          </a:xfrm>
        </p:spPr>
        <p:txBody>
          <a:bodyPr>
            <a:normAutofit/>
          </a:bodyPr>
          <a:lstStyle/>
          <a:p>
            <a:r>
              <a:rPr lang="en-US" b="1" dirty="0"/>
              <a:t>That which sets us apart is not our character or meritorious works, but the cleansing blood of Jesus Christ contacted through baptism. </a:t>
            </a:r>
          </a:p>
          <a:p>
            <a:r>
              <a:rPr lang="en-US" b="1" dirty="0"/>
              <a:t>1 Cor. 6:11</a:t>
            </a:r>
          </a:p>
        </p:txBody>
      </p:sp>
      <p:pic>
        <p:nvPicPr>
          <p:cNvPr id="4" name="Content Placeholder 4" descr="A wooden dining table&#10;&#10;Description automatically generated">
            <a:extLst>
              <a:ext uri="{FF2B5EF4-FFF2-40B4-BE49-F238E27FC236}">
                <a16:creationId xmlns:a16="http://schemas.microsoft.com/office/drawing/2014/main" id="{4D1CB288-EFAB-4553-B515-65BB9D214B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804533" y="1690689"/>
            <a:ext cx="3943351" cy="3943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475158"/>
      </p:ext>
    </p:extLst>
  </p:cSld>
  <p:clrMapOvr>
    <a:masterClrMapping/>
  </p:clrMapOvr>
  <p:transition spd="slow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2EC46-9C87-4950-92A6-A15CC43D1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1. A Special Place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C12AFE6A-EC3A-4530-9CAA-5D43E3D088B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8F6960F8-8DE9-4EC8-BEB3-3C83B516F40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989457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2EC46-9C87-4950-92A6-A15CC43D1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1. A Special Place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7324E3D-415A-4E30-96C4-DAA6B50331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690689"/>
            <a:ext cx="3886200" cy="4486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rgbClr val="002060"/>
                </a:solidFill>
              </a:rPr>
              <a:t>Outside of Christ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2060"/>
                </a:solidFill>
              </a:rPr>
              <a:t>Eph. 2:1, 5, 12</a:t>
            </a:r>
          </a:p>
          <a:p>
            <a:pPr marL="0" indent="0">
              <a:buNone/>
            </a:pPr>
            <a:endParaRPr lang="en-US" sz="800" b="1" dirty="0"/>
          </a:p>
          <a:p>
            <a:r>
              <a:rPr lang="en-US" b="1" dirty="0"/>
              <a:t>Dead</a:t>
            </a:r>
          </a:p>
          <a:p>
            <a:r>
              <a:rPr lang="en-US" b="1" dirty="0"/>
              <a:t>Aliens</a:t>
            </a:r>
          </a:p>
          <a:p>
            <a:r>
              <a:rPr lang="en-US" b="1" dirty="0"/>
              <a:t>Strangers</a:t>
            </a:r>
          </a:p>
          <a:p>
            <a:r>
              <a:rPr lang="en-US" b="1" dirty="0"/>
              <a:t>Without Hope</a:t>
            </a:r>
          </a:p>
          <a:p>
            <a:r>
              <a:rPr lang="en-US" b="1" dirty="0"/>
              <a:t>Without God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691FD0-2CEF-42DF-ADEE-B262C8AAA80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479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B2FAEF6-AB47-4043-9816-429216466185}"/>
              </a:ext>
            </a:extLst>
          </p:cNvPr>
          <p:cNvSpPr/>
          <p:nvPr/>
        </p:nvSpPr>
        <p:spPr>
          <a:xfrm>
            <a:off x="4253948" y="1444487"/>
            <a:ext cx="4545495" cy="5155096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02EC46-9C87-4950-92A6-A15CC43D1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A Special Place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7324E3D-415A-4E30-96C4-DAA6B50331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690689"/>
            <a:ext cx="3886200" cy="4486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Outside of Christ</a:t>
            </a:r>
          </a:p>
          <a:p>
            <a:pPr marL="0" indent="0">
              <a:buNone/>
            </a:pPr>
            <a:r>
              <a:rPr lang="en-US" b="1" dirty="0"/>
              <a:t>Eph. 2:1, 5, 12</a:t>
            </a:r>
          </a:p>
          <a:p>
            <a:pPr marL="0" indent="0">
              <a:buNone/>
            </a:pPr>
            <a:endParaRPr lang="en-US" sz="800" b="1" dirty="0"/>
          </a:p>
          <a:p>
            <a:r>
              <a:rPr lang="en-US" b="1" dirty="0"/>
              <a:t>Dead</a:t>
            </a:r>
          </a:p>
          <a:p>
            <a:r>
              <a:rPr lang="en-US" b="1" dirty="0"/>
              <a:t>Aliens</a:t>
            </a:r>
          </a:p>
          <a:p>
            <a:r>
              <a:rPr lang="en-US" b="1" dirty="0"/>
              <a:t>Strangers</a:t>
            </a:r>
          </a:p>
          <a:p>
            <a:r>
              <a:rPr lang="en-US" b="1" dirty="0"/>
              <a:t>Without Hope</a:t>
            </a:r>
          </a:p>
          <a:p>
            <a:r>
              <a:rPr lang="en-US" b="1" dirty="0"/>
              <a:t>Without God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7248730-4700-4572-9B2C-B2FB486F05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690689"/>
            <a:ext cx="3886200" cy="48021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>
                <a:solidFill>
                  <a:schemeClr val="bg1"/>
                </a:solidFill>
              </a:rPr>
              <a:t>In Christ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bg1"/>
                </a:solidFill>
              </a:rPr>
              <a:t>Eph. 2:19; 1 Pet. 2:9-10</a:t>
            </a:r>
          </a:p>
          <a:p>
            <a:pPr marL="0" indent="0">
              <a:buNone/>
            </a:pPr>
            <a:endParaRPr lang="en-US" sz="800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Citizens in God’s kingdom</a:t>
            </a:r>
          </a:p>
          <a:p>
            <a:r>
              <a:rPr lang="en-US" b="1" dirty="0">
                <a:solidFill>
                  <a:schemeClr val="bg1"/>
                </a:solidFill>
              </a:rPr>
              <a:t>Children in God’s household </a:t>
            </a:r>
          </a:p>
          <a:p>
            <a:r>
              <a:rPr lang="en-US" b="1" dirty="0">
                <a:solidFill>
                  <a:schemeClr val="bg1"/>
                </a:solidFill>
              </a:rPr>
              <a:t>Royal priesthood</a:t>
            </a:r>
          </a:p>
          <a:p>
            <a:r>
              <a:rPr lang="en-US" b="1" dirty="0">
                <a:solidFill>
                  <a:schemeClr val="bg1"/>
                </a:solidFill>
              </a:rPr>
              <a:t>Holy nation</a:t>
            </a:r>
          </a:p>
          <a:p>
            <a:r>
              <a:rPr lang="en-US" b="1" dirty="0">
                <a:solidFill>
                  <a:schemeClr val="bg1"/>
                </a:solidFill>
              </a:rPr>
              <a:t>God’s special people</a:t>
            </a:r>
          </a:p>
        </p:txBody>
      </p:sp>
    </p:spTree>
    <p:extLst>
      <p:ext uri="{BB962C8B-B14F-4D97-AF65-F5344CB8AC3E}">
        <p14:creationId xmlns:p14="http://schemas.microsoft.com/office/powerpoint/2010/main" val="4164925803"/>
      </p:ext>
    </p:extLst>
  </p:cSld>
  <p:clrMapOvr>
    <a:masterClrMapping/>
  </p:clrMapOvr>
  <p:transition spd="slow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2EC46-9C87-4950-92A6-A15CC43D1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2. A Special Purpose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B78DA7-66A9-4AF7-B68E-1CB5328FE1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 Peter 2:9 – to proclaim the praises of God to the unbelieving world around us. </a:t>
            </a:r>
          </a:p>
          <a:p>
            <a:endParaRPr lang="en-US" sz="800" b="1" dirty="0"/>
          </a:p>
          <a:p>
            <a:r>
              <a:rPr lang="en-US" b="1" dirty="0"/>
              <a:t>Eph. 5:3</a:t>
            </a:r>
          </a:p>
          <a:p>
            <a:r>
              <a:rPr lang="en-US" b="1" dirty="0"/>
              <a:t>1 Thess. 4:3-5</a:t>
            </a:r>
          </a:p>
          <a:p>
            <a:r>
              <a:rPr lang="en-US" b="1" dirty="0"/>
              <a:t>Titus 2:14</a:t>
            </a:r>
          </a:p>
        </p:txBody>
      </p:sp>
    </p:spTree>
    <p:extLst>
      <p:ext uri="{BB962C8B-B14F-4D97-AF65-F5344CB8AC3E}">
        <p14:creationId xmlns:p14="http://schemas.microsoft.com/office/powerpoint/2010/main" val="3805647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</TotalTime>
  <Words>480</Words>
  <Application>Microsoft Office PowerPoint</Application>
  <PresentationFormat>On-screen Show (4:3)</PresentationFormat>
  <Paragraphs>68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1_Office Theme</vt:lpstr>
      <vt:lpstr>2_Office Theme</vt:lpstr>
      <vt:lpstr>PowerPoint Presentation</vt:lpstr>
      <vt:lpstr>Called To Be Saints</vt:lpstr>
      <vt:lpstr>What is a Saint?</vt:lpstr>
      <vt:lpstr>What is a Saint?</vt:lpstr>
      <vt:lpstr>What is a Saint?</vt:lpstr>
      <vt:lpstr>1. A Special Place</vt:lpstr>
      <vt:lpstr>1. A Special Place</vt:lpstr>
      <vt:lpstr>1. A Special Place</vt:lpstr>
      <vt:lpstr>2. A Special Purpose</vt:lpstr>
      <vt:lpstr>3. A Special Promise</vt:lpstr>
      <vt:lpstr>3. A Special Promise</vt:lpstr>
      <vt:lpstr>3. A Special Promise</vt:lpstr>
      <vt:lpstr>3. A Special Promise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19</cp:revision>
  <dcterms:created xsi:type="dcterms:W3CDTF">2013-03-24T12:46:42Z</dcterms:created>
  <dcterms:modified xsi:type="dcterms:W3CDTF">2020-02-10T15:10:17Z</dcterms:modified>
</cp:coreProperties>
</file>