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8"/>
  </p:notesMasterIdLst>
  <p:sldIdLst>
    <p:sldId id="370" r:id="rId3"/>
    <p:sldId id="371" r:id="rId4"/>
    <p:sldId id="372" r:id="rId5"/>
    <p:sldId id="373" r:id="rId6"/>
    <p:sldId id="37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56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7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47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17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80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05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59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39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563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54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2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07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323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99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6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1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36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6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5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6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5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027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EF09E-FE69-49E5-AB95-51BB00A26C1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7049C-9DE1-4F70-AF01-C005F0932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1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9739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25622B5C-C6EC-421D-9ACE-43C116DB6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67FA58-F8A8-467A-8021-DE78FF6C5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35619"/>
            <a:ext cx="7772400" cy="2387600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As We Wait for </a:t>
            </a:r>
            <a:br>
              <a:rPr lang="en-US" sz="6600" b="1" dirty="0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His Return</a:t>
            </a:r>
          </a:p>
        </p:txBody>
      </p:sp>
    </p:spTree>
    <p:extLst>
      <p:ext uri="{BB962C8B-B14F-4D97-AF65-F5344CB8AC3E}">
        <p14:creationId xmlns:p14="http://schemas.microsoft.com/office/powerpoint/2010/main" val="423743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964CE-72BE-48EC-976D-C708C9894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</p:spPr>
        <p:txBody>
          <a:bodyPr/>
          <a:lstStyle/>
          <a:p>
            <a:pPr algn="ctr"/>
            <a:r>
              <a:rPr lang="en-US" b="1" i="1" dirty="0">
                <a:latin typeface="+mn-lt"/>
              </a:rPr>
              <a:t>As We Wait for His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34128-306D-4C84-A2B4-FDEB7E6BE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>
            <a:normAutofit/>
          </a:bodyPr>
          <a:lstStyle/>
          <a:p>
            <a:r>
              <a:rPr lang="en-US" sz="3200" b="1" dirty="0"/>
              <a:t>We Must Expect His Return </a:t>
            </a:r>
          </a:p>
          <a:p>
            <a:pPr lvl="1"/>
            <a:r>
              <a:rPr lang="en-US" sz="2800" b="1" dirty="0"/>
              <a:t>Matt. 24:45-51</a:t>
            </a:r>
          </a:p>
          <a:p>
            <a:r>
              <a:rPr lang="en-US" sz="3200" b="1" dirty="0"/>
              <a:t>We Must Long for His Return </a:t>
            </a:r>
          </a:p>
          <a:p>
            <a:pPr lvl="1"/>
            <a:r>
              <a:rPr lang="en-US" sz="2800" b="1" dirty="0"/>
              <a:t>Heb. 9:27-28; Rev. 22:20</a:t>
            </a:r>
          </a:p>
          <a:p>
            <a:r>
              <a:rPr lang="en-US" sz="3200" b="1" dirty="0"/>
              <a:t>We Must Prepare for His Return</a:t>
            </a:r>
          </a:p>
          <a:p>
            <a:pPr lvl="1"/>
            <a:r>
              <a:rPr lang="en-US" sz="2800" b="1" dirty="0"/>
              <a:t>2 Thess. 1:7-8; 1 John 3:2-3; John 12:48</a:t>
            </a:r>
          </a:p>
          <a:p>
            <a:r>
              <a:rPr lang="en-US" sz="3200" b="1" dirty="0"/>
              <a:t>We Must Proclaim His Return</a:t>
            </a:r>
          </a:p>
          <a:p>
            <a:pPr lvl="1"/>
            <a:r>
              <a:rPr lang="en-US" sz="2800" b="1" dirty="0"/>
              <a:t>1 Cor. 11:26</a:t>
            </a:r>
          </a:p>
        </p:txBody>
      </p:sp>
    </p:spTree>
    <p:extLst>
      <p:ext uri="{BB962C8B-B14F-4D97-AF65-F5344CB8AC3E}">
        <p14:creationId xmlns:p14="http://schemas.microsoft.com/office/powerpoint/2010/main" val="217503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964CE-72BE-48EC-976D-C708C9894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latin typeface="+mn-lt"/>
              </a:rPr>
              <a:t>Are You Prepared?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34128-306D-4C84-A2B4-FDEB7E6BE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968873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Do you believe Jesus is the Son of God? </a:t>
            </a:r>
          </a:p>
          <a:p>
            <a:pPr lvl="1"/>
            <a:r>
              <a:rPr lang="en-US" sz="2800" b="1" dirty="0"/>
              <a:t>John 8:24</a:t>
            </a:r>
          </a:p>
          <a:p>
            <a:r>
              <a:rPr lang="en-US" sz="3200" b="1" dirty="0"/>
              <a:t>Have you repented of your sins? </a:t>
            </a:r>
          </a:p>
          <a:p>
            <a:pPr lvl="1"/>
            <a:r>
              <a:rPr lang="en-US" sz="2800" b="1" dirty="0"/>
              <a:t>Acts 17:30</a:t>
            </a:r>
          </a:p>
          <a:p>
            <a:r>
              <a:rPr lang="en-US" sz="3200" b="1" dirty="0"/>
              <a:t>Have you confessed your faith in Jesus?</a:t>
            </a:r>
          </a:p>
          <a:p>
            <a:pPr lvl="1"/>
            <a:r>
              <a:rPr lang="en-US" sz="2800" b="1" dirty="0"/>
              <a:t>Rom. 10:9-10</a:t>
            </a:r>
          </a:p>
          <a:p>
            <a:r>
              <a:rPr lang="en-US" sz="3200" b="1" dirty="0"/>
              <a:t>Have you been baptized?</a:t>
            </a:r>
          </a:p>
          <a:p>
            <a:pPr lvl="1"/>
            <a:r>
              <a:rPr lang="en-US" sz="2800" b="1" dirty="0"/>
              <a:t>Mark 16:16</a:t>
            </a:r>
          </a:p>
          <a:p>
            <a:r>
              <a:rPr lang="en-US" sz="3200" b="1" dirty="0"/>
              <a:t>Are you remaining faithful?</a:t>
            </a:r>
          </a:p>
          <a:p>
            <a:pPr lvl="1"/>
            <a:r>
              <a:rPr lang="en-US" sz="2800" b="1" dirty="0"/>
              <a:t>Heb. 10:36</a:t>
            </a:r>
          </a:p>
        </p:txBody>
      </p:sp>
    </p:spTree>
    <p:extLst>
      <p:ext uri="{BB962C8B-B14F-4D97-AF65-F5344CB8AC3E}">
        <p14:creationId xmlns:p14="http://schemas.microsoft.com/office/powerpoint/2010/main" val="92821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13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111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As We Wait for  His Return</vt:lpstr>
      <vt:lpstr>As We Wait for His Return</vt:lpstr>
      <vt:lpstr>Are You Prepared?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19</cp:revision>
  <dcterms:created xsi:type="dcterms:W3CDTF">2013-03-24T12:46:42Z</dcterms:created>
  <dcterms:modified xsi:type="dcterms:W3CDTF">2020-01-19T22:00:27Z</dcterms:modified>
</cp:coreProperties>
</file>