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27"/>
  </p:notesMasterIdLst>
  <p:sldIdLst>
    <p:sldId id="371" r:id="rId3"/>
    <p:sldId id="372" r:id="rId4"/>
    <p:sldId id="373" r:id="rId5"/>
    <p:sldId id="374" r:id="rId6"/>
    <p:sldId id="375" r:id="rId7"/>
    <p:sldId id="376" r:id="rId8"/>
    <p:sldId id="266" r:id="rId9"/>
    <p:sldId id="267" r:id="rId10"/>
    <p:sldId id="268" r:id="rId11"/>
    <p:sldId id="269" r:id="rId12"/>
    <p:sldId id="377" r:id="rId13"/>
    <p:sldId id="378" r:id="rId14"/>
    <p:sldId id="379" r:id="rId15"/>
    <p:sldId id="273" r:id="rId16"/>
    <p:sldId id="380" r:id="rId17"/>
    <p:sldId id="381" r:id="rId18"/>
    <p:sldId id="274" r:id="rId19"/>
    <p:sldId id="382" r:id="rId20"/>
    <p:sldId id="276" r:id="rId21"/>
    <p:sldId id="277" r:id="rId22"/>
    <p:sldId id="383" r:id="rId23"/>
    <p:sldId id="384" r:id="rId24"/>
    <p:sldId id="385" r:id="rId25"/>
    <p:sldId id="38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60" y="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24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7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9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04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1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0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61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63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33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8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715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9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83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922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507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8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32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5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5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1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12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9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826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839A6-D86C-4342-A62A-809EA09040DE}" type="datetimeFigureOut">
              <a:rPr lang="en-US" smtClean="0"/>
              <a:t>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C5E8C-3517-486F-A1CB-FC6F62A16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2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5504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Listen to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   All Scripture is given by inspiration of God, and is profitable for doctrine, for reproof, for correction, for instruction in righteousness, </a:t>
            </a:r>
          </a:p>
          <a:p>
            <a:pPr marL="0" indent="0">
              <a:buNone/>
            </a:pPr>
            <a:r>
              <a:rPr lang="en-US" b="1" dirty="0"/>
              <a:t>   that the man of God may be complete, thoroughly equipped for every good work.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2 Timothy 3:16-17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 descr="Related image">
            <a:extLst>
              <a:ext uri="{FF2B5EF4-FFF2-40B4-BE49-F238E27FC236}">
                <a16:creationId xmlns:a16="http://schemas.microsoft.com/office/drawing/2014/main" id="{978D6BA8-327C-497A-9B29-D48F4D49F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3" y="4278324"/>
            <a:ext cx="2949436" cy="22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524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Trust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5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Trust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   But without faith it is impossible to please Him, for he who comes to God must believe that He is, and that He is a rewarder of those who diligently seek Him.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Hebrews 11:6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 descr="Related image">
            <a:extLst>
              <a:ext uri="{FF2B5EF4-FFF2-40B4-BE49-F238E27FC236}">
                <a16:creationId xmlns:a16="http://schemas.microsoft.com/office/drawing/2014/main" id="{978D6BA8-327C-497A-9B29-D48F4D49F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3" y="4278324"/>
            <a:ext cx="2949436" cy="22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790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Talk to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73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Talk to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Be anxious for nothing, but in everything by prayer and supplication, with thanksgiving, let your requests be made known to God; </a:t>
            </a:r>
          </a:p>
          <a:p>
            <a:pPr marL="0" indent="0">
              <a:buNone/>
            </a:pPr>
            <a:r>
              <a:rPr lang="en-US" b="1" dirty="0"/>
              <a:t>   and the peace of God, which surpasses all understanding, will guard your hearts and minds through Christ Jesus.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Philippians 4:6-7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 descr="Related image">
            <a:extLst>
              <a:ext uri="{FF2B5EF4-FFF2-40B4-BE49-F238E27FC236}">
                <a16:creationId xmlns:a16="http://schemas.microsoft.com/office/drawing/2014/main" id="{978D6BA8-327C-497A-9B29-D48F4D49F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3" y="4278324"/>
            <a:ext cx="2949436" cy="22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57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Worship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9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Worship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But the hour is coming, and now is, when the true worshipers will worship the Father in spirit and truth; for the Father is seeking such to worship Him.  </a:t>
            </a:r>
          </a:p>
          <a:p>
            <a:pPr marL="0" indent="0">
              <a:buNone/>
            </a:pPr>
            <a:r>
              <a:rPr lang="en-US" b="1" dirty="0"/>
              <a:t>   God is Spirit, and those who worship Him must worship in spirit and truth.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John 4:23-24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 descr="Related image">
            <a:extLst>
              <a:ext uri="{FF2B5EF4-FFF2-40B4-BE49-F238E27FC236}">
                <a16:creationId xmlns:a16="http://schemas.microsoft.com/office/drawing/2014/main" id="{978D6BA8-327C-497A-9B29-D48F4D49F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3" y="4278324"/>
            <a:ext cx="2949436" cy="22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99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Follow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63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Follow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The two disciples heard him speak, and they followed Jesus. </a:t>
            </a:r>
          </a:p>
          <a:p>
            <a:pPr marL="0" indent="0">
              <a:buNone/>
            </a:pPr>
            <a:r>
              <a:rPr lang="en-US" b="1" dirty="0"/>
              <a:t>   Then Jesus turned, and seeing them following, said to them, “What do you seek?” They said to Him, “Rabbi” (which is to say, when translated, Teacher), “where are You staying?” </a:t>
            </a:r>
          </a:p>
          <a:p>
            <a:pPr marL="0" indent="0">
              <a:buNone/>
            </a:pPr>
            <a:r>
              <a:rPr lang="en-US" b="1" dirty="0"/>
              <a:t>   He said to them, “Come and see.”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John 1:37-39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 descr="Related image">
            <a:extLst>
              <a:ext uri="{FF2B5EF4-FFF2-40B4-BE49-F238E27FC236}">
                <a16:creationId xmlns:a16="http://schemas.microsoft.com/office/drawing/2014/main" id="{978D6BA8-327C-497A-9B29-D48F4D49F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3" y="4278324"/>
            <a:ext cx="2949436" cy="22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90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6. Share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7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221BC-C41C-4CC0-A6B4-242B17F9D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8348" y="1122362"/>
            <a:ext cx="3498574" cy="4761603"/>
          </a:xfrm>
        </p:spPr>
        <p:txBody>
          <a:bodyPr>
            <a:normAutofit/>
          </a:bodyPr>
          <a:lstStyle/>
          <a:p>
            <a:r>
              <a:rPr lang="en-US" sz="6600" b="1" dirty="0">
                <a:ln w="63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A New Year</a:t>
            </a:r>
            <a:br>
              <a:rPr lang="en-US" sz="2000" b="1" dirty="0">
                <a:ln w="63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</a:br>
            <a:br>
              <a:rPr lang="en-US" sz="2000" b="1" dirty="0">
                <a:ln w="63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</a:br>
            <a:r>
              <a:rPr lang="en-US" sz="6600" b="1" dirty="0">
                <a:ln w="63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A New You</a:t>
            </a:r>
          </a:p>
        </p:txBody>
      </p:sp>
      <p:pic>
        <p:nvPicPr>
          <p:cNvPr id="2050" name="Picture 2" descr="Image result for calendar 2020 january">
            <a:extLst>
              <a:ext uri="{FF2B5EF4-FFF2-40B4-BE49-F238E27FC236}">
                <a16:creationId xmlns:a16="http://schemas.microsoft.com/office/drawing/2014/main" id="{72896111-FC45-4ACE-A221-54DF234DFD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1" r="22386" b="4927"/>
          <a:stretch/>
        </p:blipFill>
        <p:spPr bwMode="auto">
          <a:xfrm rot="481998">
            <a:off x="556594" y="871330"/>
            <a:ext cx="3922645" cy="5115340"/>
          </a:xfrm>
          <a:prstGeom prst="rect">
            <a:avLst/>
          </a:prstGeom>
          <a:noFill/>
          <a:ln w="28575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002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6. Share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One of the two who heard John speak, and followed Him, was Andrew, Simon Peter’s brother. </a:t>
            </a:r>
          </a:p>
          <a:p>
            <a:pPr marL="0" indent="0">
              <a:buNone/>
            </a:pPr>
            <a:r>
              <a:rPr lang="en-US" b="1" dirty="0"/>
              <a:t>   He first found his own brother Simon, and said to him, “We have found the Messiah” (which is translated, the Christ). </a:t>
            </a:r>
          </a:p>
          <a:p>
            <a:pPr marL="0" indent="0">
              <a:buNone/>
            </a:pPr>
            <a:r>
              <a:rPr lang="en-US" b="1" dirty="0"/>
              <a:t>   And he brought him to Jesus.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John 1:40-42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 descr="Related image">
            <a:extLst>
              <a:ext uri="{FF2B5EF4-FFF2-40B4-BE49-F238E27FC236}">
                <a16:creationId xmlns:a16="http://schemas.microsoft.com/office/drawing/2014/main" id="{978D6BA8-327C-497A-9B29-D48F4D49F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3" y="4278324"/>
            <a:ext cx="2949436" cy="22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539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6. Share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Philip found Nathanael and said to him, “We have found Him of whom Moses in the law, and also the prophets, wrote - Jesus of Nazareth, the son of Joseph.” </a:t>
            </a:r>
          </a:p>
          <a:p>
            <a:pPr marL="0" indent="0">
              <a:buNone/>
            </a:pPr>
            <a:r>
              <a:rPr lang="en-US" b="1" dirty="0"/>
              <a:t>   And Nathanael said to him, “Can anything </a:t>
            </a:r>
            <a:br>
              <a:rPr lang="en-US" b="1" dirty="0"/>
            </a:br>
            <a:r>
              <a:rPr lang="en-US" b="1" dirty="0"/>
              <a:t>good come out of Nazareth?” Philip said to </a:t>
            </a:r>
            <a:br>
              <a:rPr lang="en-US" b="1" dirty="0"/>
            </a:br>
            <a:r>
              <a:rPr lang="en-US" b="1" dirty="0"/>
              <a:t>him, “Come and see.”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John 1:45-46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 descr="Related image">
            <a:extLst>
              <a:ext uri="{FF2B5EF4-FFF2-40B4-BE49-F238E27FC236}">
                <a16:creationId xmlns:a16="http://schemas.microsoft.com/office/drawing/2014/main" id="{978D6BA8-327C-497A-9B29-D48F4D49F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13" y="4278324"/>
            <a:ext cx="2949436" cy="22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63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B2BBB-5474-42E5-B715-3B6386BFB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168347"/>
            <a:ext cx="7886700" cy="1008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“And Jesus increased in wisdom and stature, and in favor with God and men” (Luke 2:52).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8046645-6558-4D72-B9FC-03E53DCEAAF7}"/>
              </a:ext>
            </a:extLst>
          </p:cNvPr>
          <p:cNvSpPr/>
          <p:nvPr/>
        </p:nvSpPr>
        <p:spPr>
          <a:xfrm>
            <a:off x="2272747" y="681038"/>
            <a:ext cx="4598505" cy="417443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7D84841-51CB-445A-B13A-9E1A88B59FCB}"/>
              </a:ext>
            </a:extLst>
          </p:cNvPr>
          <p:cNvCxnSpPr>
            <a:stCxn id="4" idx="0"/>
            <a:endCxn id="4" idx="4"/>
          </p:cNvCxnSpPr>
          <p:nvPr/>
        </p:nvCxnSpPr>
        <p:spPr>
          <a:xfrm>
            <a:off x="4572000" y="681038"/>
            <a:ext cx="0" cy="41744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FE84B7E-9061-4DEB-8689-26747FD5ABA0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2272747" y="2768255"/>
            <a:ext cx="4598505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E7CB2D5-00E5-4C4F-8277-C38E53943937}"/>
              </a:ext>
            </a:extLst>
          </p:cNvPr>
          <p:cNvSpPr txBox="1"/>
          <p:nvPr/>
        </p:nvSpPr>
        <p:spPr>
          <a:xfrm>
            <a:off x="2610688" y="1762536"/>
            <a:ext cx="188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Intellectual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E97B5D-0A0E-4525-8381-EAC4EEA37200}"/>
              </a:ext>
            </a:extLst>
          </p:cNvPr>
          <p:cNvSpPr txBox="1"/>
          <p:nvPr/>
        </p:nvSpPr>
        <p:spPr>
          <a:xfrm>
            <a:off x="4830421" y="2989145"/>
            <a:ext cx="1543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53A5B6-51FE-4C12-8FF4-F858DA2089EA}"/>
              </a:ext>
            </a:extLst>
          </p:cNvPr>
          <p:cNvSpPr txBox="1"/>
          <p:nvPr/>
        </p:nvSpPr>
        <p:spPr>
          <a:xfrm>
            <a:off x="4701209" y="1768918"/>
            <a:ext cx="188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Physical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1F2F94-092C-4104-B56B-DB29CE99C215}"/>
              </a:ext>
            </a:extLst>
          </p:cNvPr>
          <p:cNvSpPr txBox="1"/>
          <p:nvPr/>
        </p:nvSpPr>
        <p:spPr>
          <a:xfrm>
            <a:off x="2610688" y="2989145"/>
            <a:ext cx="188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</a:t>
            </a:r>
          </a:p>
        </p:txBody>
      </p:sp>
    </p:spTree>
    <p:extLst>
      <p:ext uri="{BB962C8B-B14F-4D97-AF65-F5344CB8AC3E}">
        <p14:creationId xmlns:p14="http://schemas.microsoft.com/office/powerpoint/2010/main" val="2929060308"/>
      </p:ext>
    </p:extLst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open door black room">
            <a:extLst>
              <a:ext uri="{FF2B5EF4-FFF2-40B4-BE49-F238E27FC236}">
                <a16:creationId xmlns:a16="http://schemas.microsoft.com/office/drawing/2014/main" id="{77269E23-6B63-4A1F-8358-59D1BDF50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2049"/>
            <a:ext cx="9144000" cy="425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7680DA6-F121-4A41-8560-F789D8437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79361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How We Let God Into Our Lives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6A75E-BD68-45F2-A456-4D7277F50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Listen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Trust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Talk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Worship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Follow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Share Him</a:t>
            </a:r>
          </a:p>
        </p:txBody>
      </p:sp>
    </p:spTree>
    <p:extLst>
      <p:ext uri="{BB962C8B-B14F-4D97-AF65-F5344CB8AC3E}">
        <p14:creationId xmlns:p14="http://schemas.microsoft.com/office/powerpoint/2010/main" val="2127456016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691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B2BBB-5474-42E5-B715-3B6386BFB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168347"/>
            <a:ext cx="7886700" cy="1008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“And Jesus increased in wisdom and stature, and in favor with God and men” (Luke 2:52).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8046645-6558-4D72-B9FC-03E53DCEAAF7}"/>
              </a:ext>
            </a:extLst>
          </p:cNvPr>
          <p:cNvSpPr/>
          <p:nvPr/>
        </p:nvSpPr>
        <p:spPr>
          <a:xfrm>
            <a:off x="2272747" y="681038"/>
            <a:ext cx="4598505" cy="417443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7D84841-51CB-445A-B13A-9E1A88B59FCB}"/>
              </a:ext>
            </a:extLst>
          </p:cNvPr>
          <p:cNvCxnSpPr>
            <a:stCxn id="4" idx="0"/>
            <a:endCxn id="4" idx="4"/>
          </p:cNvCxnSpPr>
          <p:nvPr/>
        </p:nvCxnSpPr>
        <p:spPr>
          <a:xfrm>
            <a:off x="4572000" y="681038"/>
            <a:ext cx="0" cy="41744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FE84B7E-9061-4DEB-8689-26747FD5ABA0}"/>
              </a:ext>
            </a:extLst>
          </p:cNvPr>
          <p:cNvCxnSpPr>
            <a:cxnSpLocks/>
            <a:endCxn id="4" idx="6"/>
          </p:cNvCxnSpPr>
          <p:nvPr/>
        </p:nvCxnSpPr>
        <p:spPr>
          <a:xfrm>
            <a:off x="2272747" y="2768255"/>
            <a:ext cx="4598505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E7CB2D5-00E5-4C4F-8277-C38E53943937}"/>
              </a:ext>
            </a:extLst>
          </p:cNvPr>
          <p:cNvSpPr txBox="1"/>
          <p:nvPr/>
        </p:nvSpPr>
        <p:spPr>
          <a:xfrm>
            <a:off x="2610688" y="1762536"/>
            <a:ext cx="188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Intellectual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E97B5D-0A0E-4525-8381-EAC4EEA37200}"/>
              </a:ext>
            </a:extLst>
          </p:cNvPr>
          <p:cNvSpPr txBox="1"/>
          <p:nvPr/>
        </p:nvSpPr>
        <p:spPr>
          <a:xfrm>
            <a:off x="4830421" y="2989145"/>
            <a:ext cx="1543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53A5B6-51FE-4C12-8FF4-F858DA2089EA}"/>
              </a:ext>
            </a:extLst>
          </p:cNvPr>
          <p:cNvSpPr txBox="1"/>
          <p:nvPr/>
        </p:nvSpPr>
        <p:spPr>
          <a:xfrm>
            <a:off x="4701209" y="1768918"/>
            <a:ext cx="188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Physical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1F2F94-092C-4104-B56B-DB29CE99C215}"/>
              </a:ext>
            </a:extLst>
          </p:cNvPr>
          <p:cNvSpPr txBox="1"/>
          <p:nvPr/>
        </p:nvSpPr>
        <p:spPr>
          <a:xfrm>
            <a:off x="2610688" y="2989145"/>
            <a:ext cx="188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</a:t>
            </a:r>
          </a:p>
        </p:txBody>
      </p:sp>
    </p:spTree>
    <p:extLst>
      <p:ext uri="{BB962C8B-B14F-4D97-AF65-F5344CB8AC3E}">
        <p14:creationId xmlns:p14="http://schemas.microsoft.com/office/powerpoint/2010/main" val="2942835691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06B32-BE19-4BEB-AEFC-2B5EA0CE4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09448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God Wants To Be Involved </a:t>
            </a:r>
            <a:br>
              <a:rPr lang="en-US" sz="4800" b="1" dirty="0">
                <a:latin typeface="+mn-lt"/>
              </a:rPr>
            </a:br>
            <a:r>
              <a:rPr lang="en-US" sz="4800" b="1" dirty="0">
                <a:latin typeface="+mn-lt"/>
              </a:rPr>
              <a:t>In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BAA0D-01F9-40E5-8B8E-22D7204DA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7339"/>
            <a:ext cx="7886700" cy="410962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99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06B32-BE19-4BEB-AEFC-2B5EA0CE4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09448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God Wants To Be Involved </a:t>
            </a:r>
            <a:br>
              <a:rPr lang="en-US" sz="4800" b="1" dirty="0">
                <a:latin typeface="+mn-lt"/>
              </a:rPr>
            </a:br>
            <a:r>
              <a:rPr lang="en-US" sz="4800" b="1" dirty="0">
                <a:latin typeface="+mn-lt"/>
              </a:rPr>
              <a:t>In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BAA0D-01F9-40E5-8B8E-22D7204DA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2625"/>
            <a:ext cx="7886700" cy="3884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“Am I a God near at hand,” says the Lord, “And not a God afar off? </a:t>
            </a:r>
          </a:p>
          <a:p>
            <a:pPr marL="0" indent="0">
              <a:buNone/>
            </a:pPr>
            <a:r>
              <a:rPr lang="en-US" b="1" dirty="0"/>
              <a:t>   “Can anyone hide himself in secret places, so I shall not see him?” says the Lord; “Do I not fill heaven and earth?” says the Lord.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Jeremiah 23:23-24</a:t>
            </a:r>
          </a:p>
        </p:txBody>
      </p:sp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28B6DE0F-5B8C-4F33-B791-2F778502EA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948" y="4121426"/>
            <a:ext cx="3158401" cy="237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9314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06B32-BE19-4BEB-AEFC-2B5EA0CE4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09448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God Wants To Be Involved </a:t>
            </a:r>
            <a:br>
              <a:rPr lang="en-US" sz="4800" b="1" dirty="0">
                <a:latin typeface="+mn-lt"/>
              </a:rPr>
            </a:br>
            <a:r>
              <a:rPr lang="en-US" sz="4800" b="1" dirty="0">
                <a:latin typeface="+mn-lt"/>
              </a:rPr>
              <a:t>In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BAA0D-01F9-40E5-8B8E-22D7204DA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2625"/>
            <a:ext cx="7886700" cy="3884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So that they should seek the Lord, in the hope that they might grope for Him and find Him, though He is not far from each one of us; </a:t>
            </a:r>
          </a:p>
          <a:p>
            <a:pPr marL="0" indent="0">
              <a:buNone/>
            </a:pPr>
            <a:r>
              <a:rPr lang="en-US" b="1" dirty="0"/>
              <a:t>   for in Him we live and move and have our being…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Acts 17:27-28</a:t>
            </a:r>
          </a:p>
        </p:txBody>
      </p:sp>
      <p:pic>
        <p:nvPicPr>
          <p:cNvPr id="6" name="Picture 4" descr="Related image">
            <a:extLst>
              <a:ext uri="{FF2B5EF4-FFF2-40B4-BE49-F238E27FC236}">
                <a16:creationId xmlns:a16="http://schemas.microsoft.com/office/drawing/2014/main" id="{2A3C08EF-306B-482A-B88C-C506D59B2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948" y="4121426"/>
            <a:ext cx="3158401" cy="237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568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06B32-BE19-4BEB-AEFC-2B5EA0CE4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09448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God Wants To Be Involved </a:t>
            </a:r>
            <a:br>
              <a:rPr lang="en-US" sz="4800" b="1" dirty="0">
                <a:latin typeface="+mn-lt"/>
              </a:rPr>
            </a:br>
            <a:r>
              <a:rPr lang="en-US" sz="4800" b="1" dirty="0">
                <a:latin typeface="+mn-lt"/>
              </a:rPr>
              <a:t>In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BAA0D-01F9-40E5-8B8E-22D7204DA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2625"/>
            <a:ext cx="7886700" cy="3884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Jesus answered and said to him, “If anyone loves Me, he will keep My word; and My Father will love him, and We will come to him and make Our home with him.”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John 14:23</a:t>
            </a:r>
          </a:p>
        </p:txBody>
      </p:sp>
      <p:pic>
        <p:nvPicPr>
          <p:cNvPr id="5" name="Picture 4" descr="Related image">
            <a:extLst>
              <a:ext uri="{FF2B5EF4-FFF2-40B4-BE49-F238E27FC236}">
                <a16:creationId xmlns:a16="http://schemas.microsoft.com/office/drawing/2014/main" id="{E9B517B2-35E3-4E5E-B5A2-62A0B0535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948" y="4121426"/>
            <a:ext cx="3158401" cy="237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17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06B32-BE19-4BEB-AEFC-2B5EA0CE4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09448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God Wants To Be Involved </a:t>
            </a:r>
            <a:br>
              <a:rPr lang="en-US" sz="4800" b="1" dirty="0">
                <a:latin typeface="+mn-lt"/>
              </a:rPr>
            </a:br>
            <a:r>
              <a:rPr lang="en-US" sz="4800" b="1" dirty="0">
                <a:latin typeface="+mn-lt"/>
              </a:rPr>
              <a:t>In Your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BAA0D-01F9-40E5-8B8E-22D7204DA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2625"/>
            <a:ext cx="7886700" cy="3884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Behold, I stand at the door and knock. If anyone hears My voice and opens the door, I will come in to him and dine with him, and he with Me.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Revelation 3:20</a:t>
            </a:r>
          </a:p>
        </p:txBody>
      </p:sp>
      <p:pic>
        <p:nvPicPr>
          <p:cNvPr id="5" name="Picture 4" descr="Related image">
            <a:extLst>
              <a:ext uri="{FF2B5EF4-FFF2-40B4-BE49-F238E27FC236}">
                <a16:creationId xmlns:a16="http://schemas.microsoft.com/office/drawing/2014/main" id="{5430BA72-7B2A-4CD0-A868-EE6733278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948" y="4121426"/>
            <a:ext cx="3158401" cy="237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42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5902-6A89-468E-9D21-0247F14B2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659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Listen to Him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F9564-7411-49F1-B154-89FF86A5E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0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753</Words>
  <Application>Microsoft Office PowerPoint</Application>
  <PresentationFormat>On-screen Show (4:3)</PresentationFormat>
  <Paragraphs>80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Arial Black</vt:lpstr>
      <vt:lpstr>Calibri</vt:lpstr>
      <vt:lpstr>Calibri Light</vt:lpstr>
      <vt:lpstr>3_Office Theme</vt:lpstr>
      <vt:lpstr>4_Office Theme</vt:lpstr>
      <vt:lpstr>PowerPoint Presentation</vt:lpstr>
      <vt:lpstr>A New Year  A New You</vt:lpstr>
      <vt:lpstr>PowerPoint Presentation</vt:lpstr>
      <vt:lpstr>God Wants To Be Involved  In Your Life</vt:lpstr>
      <vt:lpstr>God Wants To Be Involved  In Your Life</vt:lpstr>
      <vt:lpstr>God Wants To Be Involved  In Your Life</vt:lpstr>
      <vt:lpstr>God Wants To Be Involved  In Your Life</vt:lpstr>
      <vt:lpstr>God Wants To Be Involved  In Your Life</vt:lpstr>
      <vt:lpstr>1. Listen to Him</vt:lpstr>
      <vt:lpstr>1. Listen to Him</vt:lpstr>
      <vt:lpstr>2. Trust Him</vt:lpstr>
      <vt:lpstr>2. Trust Him</vt:lpstr>
      <vt:lpstr>3. Talk to Him</vt:lpstr>
      <vt:lpstr>3. Talk to Him</vt:lpstr>
      <vt:lpstr>4. Worship Him</vt:lpstr>
      <vt:lpstr>4. Worship Him</vt:lpstr>
      <vt:lpstr>5. Follow Him</vt:lpstr>
      <vt:lpstr>5. Follow Him</vt:lpstr>
      <vt:lpstr>6. Share Him</vt:lpstr>
      <vt:lpstr>6. Share Him</vt:lpstr>
      <vt:lpstr>6. Share Him</vt:lpstr>
      <vt:lpstr>PowerPoint Presentation</vt:lpstr>
      <vt:lpstr>How We Let God Into Our Lives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19</cp:revision>
  <dcterms:created xsi:type="dcterms:W3CDTF">2013-03-24T12:46:42Z</dcterms:created>
  <dcterms:modified xsi:type="dcterms:W3CDTF">2020-01-07T16:30:15Z</dcterms:modified>
</cp:coreProperties>
</file>