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12"/>
  </p:notesMasterIdLst>
  <p:sldIdLst>
    <p:sldId id="370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4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6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5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908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07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003809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30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334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86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44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2374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968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4016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69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7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7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3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9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0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6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84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0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32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75DE65A-37FD-4E37-B877-DFD78AFD9DB0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B944F82-C70D-48B5-9E1A-83A5E562B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4948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580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3EF27-9F0F-4F0E-B422-7C1D0942E3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Christ</a:t>
            </a:r>
          </a:p>
        </p:txBody>
      </p:sp>
    </p:spTree>
    <p:extLst>
      <p:ext uri="{BB962C8B-B14F-4D97-AF65-F5344CB8AC3E}">
        <p14:creationId xmlns:p14="http://schemas.microsoft.com/office/powerpoint/2010/main" val="374876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01F4-31EC-401F-B4C1-A9583CA9C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Some of the Blessings Found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C7468-1C2B-4C94-B492-8B348F8D8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2286002"/>
            <a:ext cx="7633742" cy="431358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We are chosen, redeemed, and given an inheritance (Eph. 1:3-14)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A new creation (2 Cor. 5:17)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Spiritual strength; complete (Col. 2:6-10)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Peace (John 16:33; Col. 1:19-23)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Joined with all believers (Rom. 12:5)</a:t>
            </a:r>
          </a:p>
        </p:txBody>
      </p:sp>
    </p:spTree>
    <p:extLst>
      <p:ext uri="{BB962C8B-B14F-4D97-AF65-F5344CB8AC3E}">
        <p14:creationId xmlns:p14="http://schemas.microsoft.com/office/powerpoint/2010/main" val="19007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01F4-31EC-401F-B4C1-A9583CA9C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these Blessings Are Found Only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C7468-1C2B-4C94-B492-8B348F8D8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2286002"/>
            <a:ext cx="7633742" cy="4313581"/>
          </a:xfrm>
        </p:spPr>
        <p:txBody>
          <a:bodyPr>
            <a:normAutofit/>
          </a:bodyPr>
          <a:lstStyle/>
          <a:p>
            <a:r>
              <a:rPr lang="en-US" sz="2800" b="1" i="1" dirty="0">
                <a:solidFill>
                  <a:schemeClr val="tx1"/>
                </a:solidFill>
              </a:rPr>
              <a:t>“according to the promise of life which is in Christ Jesus” </a:t>
            </a:r>
            <a:r>
              <a:rPr lang="en-US" sz="2800" b="1" dirty="0">
                <a:solidFill>
                  <a:schemeClr val="tx1"/>
                </a:solidFill>
              </a:rPr>
              <a:t>(2 Tim. 1:1). 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Jesus offers exclusive access to God and eternal life (John 14:6). </a:t>
            </a:r>
          </a:p>
          <a:p>
            <a:pPr lvl="0"/>
            <a:r>
              <a:rPr lang="en-US" sz="2800" b="1" i="1" dirty="0">
                <a:solidFill>
                  <a:schemeClr val="tx1"/>
                </a:solidFill>
              </a:rPr>
              <a:t>“Nor is there salvation in any other, for there is no other name under heaven given among men by which we must be saved”</a:t>
            </a:r>
            <a:r>
              <a:rPr lang="en-US" sz="2800" b="1" dirty="0">
                <a:solidFill>
                  <a:schemeClr val="tx1"/>
                </a:solidFill>
              </a:rPr>
              <a:t> (Acts 4:12). </a:t>
            </a:r>
          </a:p>
        </p:txBody>
      </p:sp>
    </p:spTree>
    <p:extLst>
      <p:ext uri="{BB962C8B-B14F-4D97-AF65-F5344CB8AC3E}">
        <p14:creationId xmlns:p14="http://schemas.microsoft.com/office/powerpoint/2010/main" val="107675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01F4-31EC-401F-B4C1-A9583CA9C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We Get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C7468-1C2B-4C94-B492-8B348F8D8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610142"/>
            <a:ext cx="7633742" cy="245827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Not by physical birth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Not by doing good deeds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Not by prayer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Not by faith only</a:t>
            </a:r>
          </a:p>
        </p:txBody>
      </p:sp>
    </p:spTree>
    <p:extLst>
      <p:ext uri="{BB962C8B-B14F-4D97-AF65-F5344CB8AC3E}">
        <p14:creationId xmlns:p14="http://schemas.microsoft.com/office/powerpoint/2010/main" val="64129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01F4-31EC-401F-B4C1-A9583CA9C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We Get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C7468-1C2B-4C94-B492-8B348F8D8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610142"/>
            <a:ext cx="7633742" cy="245827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Not by physical birth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Not by doing good deeds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Not by prayer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Not by faith only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AC1E7AC-D08E-4CF8-B9A4-3097B30A4088}"/>
              </a:ext>
            </a:extLst>
          </p:cNvPr>
          <p:cNvSpPr/>
          <p:nvPr/>
        </p:nvSpPr>
        <p:spPr>
          <a:xfrm>
            <a:off x="4744278" y="3617843"/>
            <a:ext cx="3617844" cy="3028119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A742C087-38BB-4DC7-AF62-57CE9737F5BD}"/>
              </a:ext>
            </a:extLst>
          </p:cNvPr>
          <p:cNvSpPr/>
          <p:nvPr/>
        </p:nvSpPr>
        <p:spPr>
          <a:xfrm>
            <a:off x="1033672" y="4057096"/>
            <a:ext cx="4532241" cy="2458275"/>
          </a:xfrm>
          <a:prstGeom prst="rightArrow">
            <a:avLst>
              <a:gd name="adj1" fmla="val 60782"/>
              <a:gd name="adj2" fmla="val 50000"/>
            </a:avLst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8DCA56-5139-4E66-B7C3-25501920AE54}"/>
              </a:ext>
            </a:extLst>
          </p:cNvPr>
          <p:cNvSpPr txBox="1"/>
          <p:nvPr/>
        </p:nvSpPr>
        <p:spPr>
          <a:xfrm>
            <a:off x="5459893" y="4479239"/>
            <a:ext cx="26504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CHRIST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356527-37F8-4A53-8349-44D09CFECDD4}"/>
              </a:ext>
            </a:extLst>
          </p:cNvPr>
          <p:cNvSpPr txBox="1"/>
          <p:nvPr/>
        </p:nvSpPr>
        <p:spPr>
          <a:xfrm>
            <a:off x="1232453" y="4651515"/>
            <a:ext cx="32600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We are baptized into Christ!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Rom. 6:3; Gal. 3:27</a:t>
            </a:r>
          </a:p>
        </p:txBody>
      </p:sp>
    </p:spTree>
    <p:extLst>
      <p:ext uri="{BB962C8B-B14F-4D97-AF65-F5344CB8AC3E}">
        <p14:creationId xmlns:p14="http://schemas.microsoft.com/office/powerpoint/2010/main" val="115693873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001F4-31EC-401F-B4C1-A9583CA9C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We Stay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C7468-1C2B-4C94-B492-8B348F8D8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736036"/>
            <a:ext cx="7633742" cy="486354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We can separate ourselves from Christ and fall from grace (Gal. 5:4). 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Our remaining in Christ is conditional. </a:t>
            </a:r>
          </a:p>
          <a:p>
            <a:pPr lvl="1"/>
            <a:r>
              <a:rPr lang="en-US" sz="2800" b="1" i="1" dirty="0">
                <a:solidFill>
                  <a:schemeClr val="tx1"/>
                </a:solidFill>
              </a:rPr>
              <a:t>“If indeed you continue in the faith, grounded and steadfast, and are not moved away from the hope of the gospel which you heard…” </a:t>
            </a:r>
            <a:r>
              <a:rPr lang="en-US" sz="2800" b="1" dirty="0">
                <a:solidFill>
                  <a:schemeClr val="tx1"/>
                </a:solidFill>
              </a:rPr>
              <a:t>(Col. 1:23) </a:t>
            </a:r>
          </a:p>
        </p:txBody>
      </p:sp>
    </p:spTree>
    <p:extLst>
      <p:ext uri="{BB962C8B-B14F-4D97-AF65-F5344CB8AC3E}">
        <p14:creationId xmlns:p14="http://schemas.microsoft.com/office/powerpoint/2010/main" val="359572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3EF27-9F0F-4F0E-B422-7C1D0942E3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Christ</a:t>
            </a:r>
          </a:p>
        </p:txBody>
      </p:sp>
    </p:spTree>
    <p:extLst>
      <p:ext uri="{BB962C8B-B14F-4D97-AF65-F5344CB8AC3E}">
        <p14:creationId xmlns:p14="http://schemas.microsoft.com/office/powerpoint/2010/main" val="417788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68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250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Gill Sans MT</vt:lpstr>
      <vt:lpstr>Impact</vt:lpstr>
      <vt:lpstr>3_Office Theme</vt:lpstr>
      <vt:lpstr>Badge</vt:lpstr>
      <vt:lpstr>PowerPoint Presentation</vt:lpstr>
      <vt:lpstr>In  Christ</vt:lpstr>
      <vt:lpstr>Some of the Blessings Found in Christ</vt:lpstr>
      <vt:lpstr>these Blessings Are Found Only in Christ</vt:lpstr>
      <vt:lpstr>How We Get in Christ</vt:lpstr>
      <vt:lpstr>How We Get in Christ</vt:lpstr>
      <vt:lpstr>How We Stay in Christ</vt:lpstr>
      <vt:lpstr>In  Christ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2019-12-30T17:25:25Z</dcterms:modified>
</cp:coreProperties>
</file>