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  <p:sldMasterId id="2147483704" r:id="rId3"/>
  </p:sldMasterIdLst>
  <p:notesMasterIdLst>
    <p:notesMasterId r:id="rId13"/>
  </p:notesMasterIdLst>
  <p:sldIdLst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3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21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20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8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64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25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28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1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6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457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726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88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6975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487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856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81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03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7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9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866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171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06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296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821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80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948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754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902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0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71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13316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760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20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083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239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0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1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2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61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963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72F8-BC1A-49F5-B57F-31B3A44C68D5}" type="datetimeFigureOut">
              <a:rPr lang="en-US" smtClean="0"/>
              <a:t>12/23/2019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DF4A-3A51-4254-BE4E-A21911C7C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75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87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B19D7-6E71-4219-BAF1-1B2878EDC0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The Anointing </a:t>
            </a:r>
            <a:br>
              <a:rPr lang="en-US" sz="5400" dirty="0"/>
            </a:br>
            <a:r>
              <a:rPr lang="en-US" sz="5400" dirty="0"/>
              <a:t>at Bethany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D90B77-B383-4792-A1E6-A547C1FE23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Mark 14:3-9; John 12:1-8</a:t>
            </a:r>
          </a:p>
        </p:txBody>
      </p:sp>
    </p:spTree>
    <p:extLst>
      <p:ext uri="{BB962C8B-B14F-4D97-AF65-F5344CB8AC3E}">
        <p14:creationId xmlns:p14="http://schemas.microsoft.com/office/powerpoint/2010/main" val="16588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CC35-A234-4254-BF2B-BF7FB4C0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Anointing at Bethany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7B59-5F10-4E9D-A124-A0FEF04D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There was Celebrating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There was Worship</a:t>
            </a:r>
          </a:p>
        </p:txBody>
      </p:sp>
    </p:spTree>
    <p:extLst>
      <p:ext uri="{BB962C8B-B14F-4D97-AF65-F5344CB8AC3E}">
        <p14:creationId xmlns:p14="http://schemas.microsoft.com/office/powerpoint/2010/main" val="343875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CC35-A234-4254-BF2B-BF7FB4C0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Mary’s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7B59-5F10-4E9D-A124-A0FEF04D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It was Expensive</a:t>
            </a:r>
          </a:p>
        </p:txBody>
      </p:sp>
      <p:pic>
        <p:nvPicPr>
          <p:cNvPr id="4" name="Picture 2" descr="Image result for spikenard">
            <a:extLst>
              <a:ext uri="{FF2B5EF4-FFF2-40B4-BE49-F238E27FC236}">
                <a16:creationId xmlns:a16="http://schemas.microsoft.com/office/drawing/2014/main" id="{316248AB-F61F-4617-9252-5EA32CE90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777" y="1759651"/>
            <a:ext cx="2362592" cy="333869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lick to Enlarge">
            <a:extLst>
              <a:ext uri="{FF2B5EF4-FFF2-40B4-BE49-F238E27FC236}">
                <a16:creationId xmlns:a16="http://schemas.microsoft.com/office/drawing/2014/main" id="{5656E46B-F20F-40E8-9897-6774C7108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474" y="2845905"/>
            <a:ext cx="3798404" cy="379840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3512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CC35-A234-4254-BF2B-BF7FB4C0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Mary’s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7B59-5F10-4E9D-A124-A0FEF04D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It was Expensive</a:t>
            </a:r>
          </a:p>
          <a:p>
            <a:r>
              <a:rPr lang="en-US" sz="3200" b="1" dirty="0"/>
              <a:t>It was Beautiful</a:t>
            </a:r>
          </a:p>
        </p:txBody>
      </p:sp>
    </p:spTree>
    <p:extLst>
      <p:ext uri="{BB962C8B-B14F-4D97-AF65-F5344CB8AC3E}">
        <p14:creationId xmlns:p14="http://schemas.microsoft.com/office/powerpoint/2010/main" val="65200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CC35-A234-4254-BF2B-BF7FB4C0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Mary’s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7B59-5F10-4E9D-A124-A0FEF04D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It was Expensive</a:t>
            </a:r>
          </a:p>
          <a:p>
            <a:r>
              <a:rPr lang="en-US" sz="3200" b="1" dirty="0"/>
              <a:t>It was Beautiful</a:t>
            </a:r>
          </a:p>
          <a:p>
            <a:r>
              <a:rPr lang="en-US" sz="3200" b="1" dirty="0"/>
              <a:t>It was Timely</a:t>
            </a:r>
          </a:p>
        </p:txBody>
      </p:sp>
    </p:spTree>
    <p:extLst>
      <p:ext uri="{BB962C8B-B14F-4D97-AF65-F5344CB8AC3E}">
        <p14:creationId xmlns:p14="http://schemas.microsoft.com/office/powerpoint/2010/main" val="134466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CC35-A234-4254-BF2B-BF7FB4C0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Anointing at Bethany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7B59-5F10-4E9D-A124-A0FEF04DD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There was Celebrating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There was Worship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There was Complaining</a:t>
            </a:r>
          </a:p>
        </p:txBody>
      </p:sp>
    </p:spTree>
    <p:extLst>
      <p:ext uri="{BB962C8B-B14F-4D97-AF65-F5344CB8AC3E}">
        <p14:creationId xmlns:p14="http://schemas.microsoft.com/office/powerpoint/2010/main" val="2149260390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AFAAE-5330-41C3-91C0-DE7D8555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About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D5000-FF26-4EF2-B602-B375CF67F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096063"/>
            <a:ext cx="7765322" cy="4152335"/>
          </a:xfrm>
        </p:spPr>
        <p:txBody>
          <a:bodyPr>
            <a:normAutofit/>
          </a:bodyPr>
          <a:lstStyle/>
          <a:p>
            <a:pPr lvl="0"/>
            <a:r>
              <a:rPr lang="en-US" sz="2800" b="1" dirty="0">
                <a:effectLst/>
              </a:rPr>
              <a:t>Are we giving the Lord our best? </a:t>
            </a:r>
          </a:p>
          <a:p>
            <a:pPr lvl="0"/>
            <a:r>
              <a:rPr lang="en-US" sz="2800" b="1" dirty="0">
                <a:effectLst/>
              </a:rPr>
              <a:t>Are we giving it all – pouring out every drop? </a:t>
            </a:r>
          </a:p>
          <a:p>
            <a:pPr lvl="0"/>
            <a:r>
              <a:rPr lang="en-US" sz="2800" b="1" dirty="0">
                <a:effectLst/>
              </a:rPr>
              <a:t>Are we doing it now, while we can – or are we taking tomorrow for granted? </a:t>
            </a:r>
          </a:p>
          <a:p>
            <a:pPr lvl="0"/>
            <a:r>
              <a:rPr lang="en-US" sz="2800" b="1" dirty="0">
                <a:effectLst/>
              </a:rPr>
              <a:t>Are we concerned with what others will think or say? </a:t>
            </a:r>
          </a:p>
        </p:txBody>
      </p:sp>
    </p:spTree>
    <p:extLst>
      <p:ext uri="{BB962C8B-B14F-4D97-AF65-F5344CB8AC3E}">
        <p14:creationId xmlns:p14="http://schemas.microsoft.com/office/powerpoint/2010/main" val="288529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89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3.xml><?xml version="1.0" encoding="utf-8"?>
<a:theme xmlns:a="http://schemas.openxmlformats.org/drawingml/2006/main" name="1_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109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Rockwell</vt:lpstr>
      <vt:lpstr>2_Office Theme</vt:lpstr>
      <vt:lpstr>Damask</vt:lpstr>
      <vt:lpstr>1_Damask</vt:lpstr>
      <vt:lpstr>PowerPoint Presentation</vt:lpstr>
      <vt:lpstr>The Anointing  at Bethany</vt:lpstr>
      <vt:lpstr>The Anointing at Bethany</vt:lpstr>
      <vt:lpstr>Mary’s Worship</vt:lpstr>
      <vt:lpstr>Mary’s Worship</vt:lpstr>
      <vt:lpstr>Mary’s Worship</vt:lpstr>
      <vt:lpstr>The Anointing at Bethany</vt:lpstr>
      <vt:lpstr>What About Us?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2019-12-23T14:44:25Z</dcterms:modified>
</cp:coreProperties>
</file>