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7"/>
  </p:notesMasterIdLst>
  <p:sldIdLst>
    <p:sldId id="258" r:id="rId2"/>
    <p:sldId id="260" r:id="rId3"/>
    <p:sldId id="261" r:id="rId4"/>
    <p:sldId id="280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20000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14" y="2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0489C5-A397-4997-9DB4-74D42BE31C06}" type="datetimeFigureOut">
              <a:rPr lang="en-US" smtClean="0"/>
              <a:t>12/16/2019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569EFC-6A83-4333-BF4D-85E37C2CF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4784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4B7E0-40E9-4053-8E8C-3FBA5750030A}" type="datetimeFigureOut">
              <a:rPr lang="en-US" smtClean="0"/>
              <a:t>12/16/2019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935AF-D805-4697-9AA9-5B0610F67A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8368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4B7E0-40E9-4053-8E8C-3FBA5750030A}" type="datetimeFigureOut">
              <a:rPr lang="en-US" smtClean="0"/>
              <a:t>12/16/2019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935AF-D805-4697-9AA9-5B0610F67A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0443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4B7E0-40E9-4053-8E8C-3FBA5750030A}" type="datetimeFigureOut">
              <a:rPr lang="en-US" smtClean="0"/>
              <a:t>12/16/2019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935AF-D805-4697-9AA9-5B0610F67A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784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4B7E0-40E9-4053-8E8C-3FBA5750030A}" type="datetimeFigureOut">
              <a:rPr lang="en-US" smtClean="0"/>
              <a:t>12/16/2019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935AF-D805-4697-9AA9-5B0610F67A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368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4B7E0-40E9-4053-8E8C-3FBA5750030A}" type="datetimeFigureOut">
              <a:rPr lang="en-US" smtClean="0"/>
              <a:t>12/16/2019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935AF-D805-4697-9AA9-5B0610F67A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140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4B7E0-40E9-4053-8E8C-3FBA5750030A}" type="datetimeFigureOut">
              <a:rPr lang="en-US" smtClean="0"/>
              <a:t>12/16/2019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935AF-D805-4697-9AA9-5B0610F67A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0541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4B7E0-40E9-4053-8E8C-3FBA5750030A}" type="datetimeFigureOut">
              <a:rPr lang="en-US" smtClean="0"/>
              <a:t>12/16/2019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935AF-D805-4697-9AA9-5B0610F67A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0168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4B7E0-40E9-4053-8E8C-3FBA5750030A}" type="datetimeFigureOut">
              <a:rPr lang="en-US" smtClean="0"/>
              <a:t>12/16/2019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935AF-D805-4697-9AA9-5B0610F67A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739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4B7E0-40E9-4053-8E8C-3FBA5750030A}" type="datetimeFigureOut">
              <a:rPr lang="en-US" smtClean="0"/>
              <a:t>12/16/2019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935AF-D805-4697-9AA9-5B0610F67A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0503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4B7E0-40E9-4053-8E8C-3FBA5750030A}" type="datetimeFigureOut">
              <a:rPr lang="en-US" smtClean="0"/>
              <a:t>12/16/2019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935AF-D805-4697-9AA9-5B0610F67A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491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4B7E0-40E9-4053-8E8C-3FBA5750030A}" type="datetimeFigureOut">
              <a:rPr lang="en-US" smtClean="0"/>
              <a:t>12/16/2019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935AF-D805-4697-9AA9-5B0610F67A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6022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A4B7E0-40E9-4053-8E8C-3FBA5750030A}" type="datetimeFigureOut">
              <a:rPr lang="en-US" smtClean="0"/>
              <a:t>12/16/2019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D935AF-D805-4697-9AA9-5B0610F67A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5597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543386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Image result for cartoon clouds background">
            <a:extLst>
              <a:ext uri="{FF2B5EF4-FFF2-40B4-BE49-F238E27FC236}">
                <a16:creationId xmlns:a16="http://schemas.microsoft.com/office/drawing/2014/main" id="{075BF853-5986-46C7-8F57-F00B8049A2A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091" b="4295"/>
          <a:stretch/>
        </p:blipFill>
        <p:spPr bwMode="auto">
          <a:xfrm>
            <a:off x="0" y="291549"/>
            <a:ext cx="9144000" cy="60164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37E73EB-0809-40C4-83FC-88625FCE3B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777805"/>
            <a:ext cx="7772400" cy="2387600"/>
          </a:xfrm>
        </p:spPr>
        <p:txBody>
          <a:bodyPr>
            <a:normAutofit/>
          </a:bodyPr>
          <a:lstStyle/>
          <a:p>
            <a:r>
              <a:rPr lang="en-US" sz="6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</a:rPr>
              <a:t>Things Not Found </a:t>
            </a:r>
            <a:br>
              <a:rPr lang="en-US" sz="6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</a:rPr>
            </a:br>
            <a:r>
              <a:rPr lang="en-US" sz="6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</a:rPr>
              <a:t>In Heaven</a:t>
            </a:r>
          </a:p>
        </p:txBody>
      </p:sp>
    </p:spTree>
    <p:extLst>
      <p:ext uri="{BB962C8B-B14F-4D97-AF65-F5344CB8AC3E}">
        <p14:creationId xmlns:p14="http://schemas.microsoft.com/office/powerpoint/2010/main" val="2812368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2" name="Picture 6" descr="Image result for cartoon clouds background">
            <a:extLst>
              <a:ext uri="{FF2B5EF4-FFF2-40B4-BE49-F238E27FC236}">
                <a16:creationId xmlns:a16="http://schemas.microsoft.com/office/drawing/2014/main" id="{F0B0E6BF-1F5A-42E2-96EB-172FA8F5A3E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091" b="4295"/>
          <a:stretch/>
        </p:blipFill>
        <p:spPr bwMode="auto">
          <a:xfrm>
            <a:off x="0" y="291549"/>
            <a:ext cx="9144000" cy="60164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E65AD07-290C-41DD-B3E9-CFF1EB7E1C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79361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>
                <a:latin typeface="+mn-lt"/>
              </a:rPr>
              <a:t>Things Not Found In Heaven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DD26A9-6550-4EEA-8E5E-D22EB0A7A8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16765"/>
            <a:ext cx="7886700" cy="456019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No Tears - </a:t>
            </a:r>
            <a:r>
              <a:rPr lang="en-US" sz="3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Rev. 21:4</a:t>
            </a:r>
            <a:endParaRPr lang="en-US" sz="36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No Temple - </a:t>
            </a:r>
            <a:r>
              <a:rPr lang="en-US" sz="3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Rev. 21:22</a:t>
            </a:r>
            <a:endParaRPr lang="en-US" sz="36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No Night - </a:t>
            </a:r>
            <a:r>
              <a:rPr lang="en-US" sz="3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Rev. 21:23-25; 22:5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No End - </a:t>
            </a:r>
            <a:r>
              <a:rPr lang="en-US" sz="3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Rev. 22:5</a:t>
            </a:r>
            <a:endParaRPr lang="en-US" sz="36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No Sin - </a:t>
            </a:r>
            <a:r>
              <a:rPr lang="en-US" sz="3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Rev. 21:8, 27; 22:14-15</a:t>
            </a:r>
            <a:endParaRPr lang="en-US" sz="36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5911580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2" name="Picture 6" descr="Image result for cartoon clouds background">
            <a:extLst>
              <a:ext uri="{FF2B5EF4-FFF2-40B4-BE49-F238E27FC236}">
                <a16:creationId xmlns:a16="http://schemas.microsoft.com/office/drawing/2014/main" id="{F0B0E6BF-1F5A-42E2-96EB-172FA8F5A3E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091" b="4295"/>
          <a:stretch/>
        </p:blipFill>
        <p:spPr bwMode="auto">
          <a:xfrm>
            <a:off x="0" y="291549"/>
            <a:ext cx="9144000" cy="60164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E65AD07-290C-41DD-B3E9-CFF1EB7E1C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57657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800" b="1" dirty="0">
                <a:latin typeface="+mn-lt"/>
              </a:rPr>
              <a:t>“Blessed are those who do His commandments”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DD26A9-6550-4EEA-8E5E-D22EB0A7A8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6203" y="1878116"/>
            <a:ext cx="6951593" cy="4380602"/>
          </a:xfrm>
        </p:spPr>
        <p:txBody>
          <a:bodyPr>
            <a:normAutofit/>
          </a:bodyPr>
          <a:lstStyle/>
          <a:p>
            <a:r>
              <a:rPr lang="en-US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Believe in Jesus - </a:t>
            </a:r>
            <a:r>
              <a:rPr lang="en-US" sz="3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John 8:24</a:t>
            </a:r>
            <a:endParaRPr lang="en-US" sz="36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r>
              <a:rPr lang="en-US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Repent of Sins - </a:t>
            </a:r>
            <a:r>
              <a:rPr lang="en-US" sz="3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Luke 13:3</a:t>
            </a:r>
            <a:endParaRPr lang="en-US" sz="36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r>
              <a:rPr lang="en-US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Confess Christ - </a:t>
            </a:r>
            <a:r>
              <a:rPr lang="en-US" sz="3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Rom. 10:9-10</a:t>
            </a:r>
          </a:p>
          <a:p>
            <a:r>
              <a:rPr lang="en-US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Baptized - </a:t>
            </a:r>
            <a:r>
              <a:rPr lang="en-US" sz="3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Acts 22:16</a:t>
            </a:r>
            <a:endParaRPr lang="en-US" sz="36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r>
              <a:rPr lang="en-US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Remain Faithful - </a:t>
            </a:r>
            <a:r>
              <a:rPr lang="en-US" sz="3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Heb. 10:36</a:t>
            </a:r>
            <a:endParaRPr lang="en-US" sz="36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5377978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2879127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58</TotalTime>
  <Words>84</Words>
  <Application>Microsoft Office PowerPoint</Application>
  <PresentationFormat>On-screen Show (4:3)</PresentationFormat>
  <Paragraphs>13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1_Office Theme</vt:lpstr>
      <vt:lpstr>PowerPoint Presentation</vt:lpstr>
      <vt:lpstr>Things Not Found  In Heaven</vt:lpstr>
      <vt:lpstr>Things Not Found In Heaven</vt:lpstr>
      <vt:lpstr>“Blessed are those who do His commandments”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Hepner</dc:creator>
  <cp:lastModifiedBy>Michael Hepner</cp:lastModifiedBy>
  <cp:revision>15</cp:revision>
  <dcterms:created xsi:type="dcterms:W3CDTF">2013-03-24T12:46:42Z</dcterms:created>
  <dcterms:modified xsi:type="dcterms:W3CDTF">2019-12-16T15:32:03Z</dcterms:modified>
</cp:coreProperties>
</file>