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14"/>
  </p:notesMasterIdLst>
  <p:sldIdLst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489C5-A397-4997-9DB4-74D42BE31C0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9EFC-6A83-4333-BF4D-85E37C2C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7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3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2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0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5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2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8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9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6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5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3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8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9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FBE5-B4B9-437F-BB65-16A4980472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B35B-0102-4388-8539-0048A899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16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66C2-FD24-4545-B92F-3C76EC82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Our Bible Classes Need…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9E78-7969-4548-80E2-5FD7B9D7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749"/>
            <a:ext cx="7886700" cy="3021494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Elders who will oversee the work!</a:t>
            </a:r>
          </a:p>
          <a:p>
            <a:pPr lvl="0"/>
            <a:r>
              <a:rPr lang="en-US" b="1" dirty="0"/>
              <a:t>Teachers who volunteer their time and talents!</a:t>
            </a:r>
          </a:p>
          <a:p>
            <a:pPr lvl="0"/>
            <a:r>
              <a:rPr lang="en-US" b="1" dirty="0"/>
              <a:t>Students who are present and prepared!</a:t>
            </a:r>
          </a:p>
          <a:p>
            <a:pPr lvl="0"/>
            <a:r>
              <a:rPr lang="en-US" b="1" dirty="0"/>
              <a:t>Parents who make sure their children are present and prepared! </a:t>
            </a:r>
          </a:p>
          <a:p>
            <a:pPr lvl="0"/>
            <a:r>
              <a:rPr lang="en-US" b="1" dirty="0"/>
              <a:t>Members who will pray for and support the effort!</a:t>
            </a:r>
          </a:p>
        </p:txBody>
      </p:sp>
      <p:pic>
        <p:nvPicPr>
          <p:cNvPr id="1026" name="Picture 2" descr="our building">
            <a:extLst>
              <a:ext uri="{FF2B5EF4-FFF2-40B4-BE49-F238E27FC236}">
                <a16:creationId xmlns:a16="http://schemas.microsoft.com/office/drawing/2014/main" id="{368DC67E-EC13-4343-9951-754079678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6202"/>
            <a:ext cx="8229600" cy="17959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5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E746-FA75-4754-BD1C-5EBC204DA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83826"/>
            <a:ext cx="7772400" cy="189913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The Work of Teachers in the Local Church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A91C82D-3949-4737-89D8-8FB696FB8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1" y="3462129"/>
            <a:ext cx="8097078" cy="287052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FD4D-5692-4D94-A4D0-A5F80B3F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Teaching God’s Word Has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Always Been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183F-2820-4651-83E6-E97B5E67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0424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Patriarchs - Gen. 18:19 </a:t>
            </a:r>
          </a:p>
          <a:p>
            <a:pPr lvl="0"/>
            <a:r>
              <a:rPr lang="en-US" sz="3200" b="1" dirty="0"/>
              <a:t>Law of Moses - Deut. 31:9-13; Neh. 8:1-8</a:t>
            </a:r>
          </a:p>
          <a:p>
            <a:pPr lvl="0"/>
            <a:r>
              <a:rPr lang="en-US" sz="3200" b="1" dirty="0"/>
              <a:t>Gospel Age - Matt. 28:19-20; Eph. 4:11-12</a:t>
            </a:r>
          </a:p>
          <a:p>
            <a:pPr lvl="0"/>
            <a:endParaRPr lang="en-US" sz="800" b="1" dirty="0"/>
          </a:p>
          <a:p>
            <a:pPr lvl="0"/>
            <a:r>
              <a:rPr lang="en-US" sz="3200" b="1" dirty="0"/>
              <a:t>Not everyone is a teacher - James 3:1</a:t>
            </a:r>
          </a:p>
          <a:p>
            <a:pPr lvl="0"/>
            <a:r>
              <a:rPr lang="en-US" sz="3200" b="1" dirty="0"/>
              <a:t>Good teachers are trained - 2 Tim. 2:2</a:t>
            </a:r>
          </a:p>
        </p:txBody>
      </p:sp>
    </p:spTree>
    <p:extLst>
      <p:ext uri="{BB962C8B-B14F-4D97-AF65-F5344CB8AC3E}">
        <p14:creationId xmlns:p14="http://schemas.microsoft.com/office/powerpoint/2010/main" val="33570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F02B-745A-490A-BC17-D8DBC2BB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Things Good Teachers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Need To Understand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051A-DB23-4DBA-84E4-77B4FE03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1808"/>
            <a:ext cx="7886700" cy="46110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They Are Stewards of God’s Word</a:t>
            </a:r>
          </a:p>
          <a:p>
            <a:pPr lvl="1"/>
            <a:r>
              <a:rPr lang="en-US" b="1" dirty="0"/>
              <a:t>1 Cor. 4:1-2; Matt. 13:51-52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They Are Co-Workers in God’s Vineyard</a:t>
            </a:r>
          </a:p>
          <a:p>
            <a:pPr lvl="1"/>
            <a:r>
              <a:rPr lang="en-US" b="1" dirty="0"/>
              <a:t>1 Cor. 3:5-7; Eph. 6:4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They Are Shaping Hearts Headed for Eternity</a:t>
            </a:r>
          </a:p>
          <a:p>
            <a:pPr lvl="1"/>
            <a:r>
              <a:rPr lang="en-US" b="1" dirty="0"/>
              <a:t>2 Tim. 3:14-15; Matt. 16:26</a:t>
            </a:r>
          </a:p>
        </p:txBody>
      </p:sp>
    </p:spTree>
    <p:extLst>
      <p:ext uri="{BB962C8B-B14F-4D97-AF65-F5344CB8AC3E}">
        <p14:creationId xmlns:p14="http://schemas.microsoft.com/office/powerpoint/2010/main" val="3300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9FC7B5A-848F-4060-A408-F43363BB3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9" y="662609"/>
            <a:ext cx="7473109" cy="453224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16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9FC7B5A-848F-4060-A408-F43363BB3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7" y="153094"/>
            <a:ext cx="6156006" cy="3733455"/>
          </a:xfrm>
          <a:ln>
            <a:solidFill>
              <a:schemeClr val="tx1"/>
            </a:solidFill>
          </a:ln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3B462F3-0E84-4433-9869-6D6FD8244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18164" r="10870" b="14009"/>
          <a:stretch/>
        </p:blipFill>
        <p:spPr>
          <a:xfrm>
            <a:off x="2345635" y="2584523"/>
            <a:ext cx="6639340" cy="4134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8ED93-D8E0-4A81-8AC0-50EE21BCC602}"/>
              </a:ext>
            </a:extLst>
          </p:cNvPr>
          <p:cNvSpPr txBox="1"/>
          <p:nvPr/>
        </p:nvSpPr>
        <p:spPr>
          <a:xfrm>
            <a:off x="6652591" y="450574"/>
            <a:ext cx="149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59315-7A67-4DBF-8701-CDF91FC7B328}"/>
              </a:ext>
            </a:extLst>
          </p:cNvPr>
          <p:cNvSpPr txBox="1"/>
          <p:nvPr/>
        </p:nvSpPr>
        <p:spPr>
          <a:xfrm>
            <a:off x="1186067" y="5611946"/>
            <a:ext cx="149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87355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F02B-745A-490A-BC17-D8DBC2BB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Things Good Teachers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Need To Understand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051A-DB23-4DBA-84E4-77B4FE03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1808"/>
            <a:ext cx="7886700" cy="46110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They Are Stewards of God’s Word</a:t>
            </a:r>
          </a:p>
          <a:p>
            <a:pPr lvl="1"/>
            <a:r>
              <a:rPr lang="en-US" b="1" dirty="0"/>
              <a:t>1 Cor. 4:1-2; Matt. 13:51-52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They Are Co-Workers in God’s Vineyard</a:t>
            </a:r>
          </a:p>
          <a:p>
            <a:pPr lvl="1"/>
            <a:r>
              <a:rPr lang="en-US" b="1" dirty="0"/>
              <a:t>1 Cor. 3:5-7; Eph. 6:4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They Are Shaping Hearts Headed for Eternity</a:t>
            </a:r>
          </a:p>
          <a:p>
            <a:pPr lvl="1"/>
            <a:r>
              <a:rPr lang="en-US" b="1" dirty="0"/>
              <a:t>2 Tim. 3:14-15; Matt. 16:26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Importance of Preparation</a:t>
            </a:r>
          </a:p>
          <a:p>
            <a:pPr lvl="1"/>
            <a:r>
              <a:rPr lang="en-US" b="1" dirty="0"/>
              <a:t>Ezra 7:10; 1 Tim. 4:16</a:t>
            </a:r>
          </a:p>
        </p:txBody>
      </p:sp>
    </p:spTree>
    <p:extLst>
      <p:ext uri="{BB962C8B-B14F-4D97-AF65-F5344CB8AC3E}">
        <p14:creationId xmlns:p14="http://schemas.microsoft.com/office/powerpoint/2010/main" val="5968246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66C2-FD24-4545-B92F-3C76EC82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390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Importance of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9E78-7969-4548-80E2-5FD7B9D7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2517913"/>
            <a:ext cx="7574446" cy="3659050"/>
          </a:xfrm>
        </p:spPr>
        <p:txBody>
          <a:bodyPr>
            <a:normAutofit/>
          </a:bodyPr>
          <a:lstStyle/>
          <a:p>
            <a:r>
              <a:rPr lang="en-US" sz="3200" b="1" dirty="0"/>
              <a:t>Prepare Yourself</a:t>
            </a:r>
          </a:p>
          <a:p>
            <a:r>
              <a:rPr lang="en-US" sz="3200" b="1" dirty="0"/>
              <a:t>Prepare the Lesson</a:t>
            </a:r>
          </a:p>
          <a:p>
            <a:r>
              <a:rPr lang="en-US" sz="3200" b="1" dirty="0"/>
              <a:t>Prepare the Classroom</a:t>
            </a:r>
          </a:p>
          <a:p>
            <a:r>
              <a:rPr lang="en-US" sz="3200" b="1" dirty="0"/>
              <a:t>Prepare a Substitute</a:t>
            </a:r>
          </a:p>
        </p:txBody>
      </p:sp>
      <p:pic>
        <p:nvPicPr>
          <p:cNvPr id="3074" name="Picture 2" descr="Image result for checklist">
            <a:extLst>
              <a:ext uri="{FF2B5EF4-FFF2-40B4-BE49-F238E27FC236}">
                <a16:creationId xmlns:a16="http://schemas.microsoft.com/office/drawing/2014/main" id="{FB31DA6D-64F1-4378-B8C7-59A5B467D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3" y="2132635"/>
            <a:ext cx="2348258" cy="32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F02B-745A-490A-BC17-D8DBC2BB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Things Good Teachers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Need To Understand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051A-DB23-4DBA-84E4-77B4FE03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1808"/>
            <a:ext cx="7886700" cy="46110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They Are Stewards of God’s Word</a:t>
            </a:r>
          </a:p>
          <a:p>
            <a:pPr lvl="1"/>
            <a:r>
              <a:rPr lang="en-US" b="1" dirty="0"/>
              <a:t>1 Cor. 4:1-2; Matt. 13:51-52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They Are Co-Workers in God’s Vineyard</a:t>
            </a:r>
          </a:p>
          <a:p>
            <a:pPr lvl="1"/>
            <a:r>
              <a:rPr lang="en-US" b="1" dirty="0"/>
              <a:t>1 Cor. 3:5-7; Eph. 6:4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They Are Shaping Hearts Headed for Eternity</a:t>
            </a:r>
          </a:p>
          <a:p>
            <a:pPr lvl="1"/>
            <a:r>
              <a:rPr lang="en-US" b="1" dirty="0"/>
              <a:t>2 Tim. 3:14-15; Matt. 16:26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Importance of Preparation</a:t>
            </a:r>
          </a:p>
          <a:p>
            <a:pPr lvl="1"/>
            <a:r>
              <a:rPr lang="en-US" b="1" dirty="0"/>
              <a:t>Ezra 7:10; 1 Tim. 4:16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Not to Grow Weary in Doing Good</a:t>
            </a:r>
          </a:p>
          <a:p>
            <a:pPr lvl="1"/>
            <a:r>
              <a:rPr lang="en-US" b="1" dirty="0"/>
              <a:t>Gal. 6:9</a:t>
            </a:r>
          </a:p>
        </p:txBody>
      </p:sp>
    </p:spTree>
    <p:extLst>
      <p:ext uri="{BB962C8B-B14F-4D97-AF65-F5344CB8AC3E}">
        <p14:creationId xmlns:p14="http://schemas.microsoft.com/office/powerpoint/2010/main" val="28517029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306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3_Office Theme</vt:lpstr>
      <vt:lpstr>4_Office Theme</vt:lpstr>
      <vt:lpstr>PowerPoint Presentation</vt:lpstr>
      <vt:lpstr>The Work of Teachers in the Local Church</vt:lpstr>
      <vt:lpstr>Teaching God’s Word Has  Always Been Important</vt:lpstr>
      <vt:lpstr>Things Good Teachers  Need To Understand</vt:lpstr>
      <vt:lpstr>PowerPoint Presentation</vt:lpstr>
      <vt:lpstr>PowerPoint Presentation</vt:lpstr>
      <vt:lpstr>Things Good Teachers  Need To Understand</vt:lpstr>
      <vt:lpstr>The Importance of Preparation</vt:lpstr>
      <vt:lpstr>Things Good Teachers  Need To Understand</vt:lpstr>
      <vt:lpstr>Our Bible Classes Need…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15</cp:revision>
  <dcterms:created xsi:type="dcterms:W3CDTF">2013-03-24T12:46:42Z</dcterms:created>
  <dcterms:modified xsi:type="dcterms:W3CDTF">2019-12-09T16:25:13Z</dcterms:modified>
</cp:coreProperties>
</file>