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6" r:id="rId2"/>
    <p:sldId id="370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267" r:id="rId11"/>
    <p:sldId id="268" r:id="rId12"/>
    <p:sldId id="269" r:id="rId13"/>
    <p:sldId id="378" r:id="rId14"/>
    <p:sldId id="379" r:id="rId15"/>
    <p:sldId id="380" r:id="rId16"/>
    <p:sldId id="381" r:id="rId17"/>
    <p:sldId id="274" r:id="rId18"/>
    <p:sldId id="382" r:id="rId19"/>
    <p:sldId id="383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002060"/>
                </a:solidFill>
              </a:rPr>
              <a:t>To Commune with God and His People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     Blessed are those who dwell in Your house;</a:t>
            </a:r>
          </a:p>
          <a:p>
            <a:pPr marL="0" indent="0">
              <a:buNone/>
            </a:pPr>
            <a:r>
              <a:rPr lang="en-US" sz="2600" b="1" dirty="0"/>
              <a:t>       They will still be praising You.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     For a day in Your courts is better than a thousand.</a:t>
            </a:r>
          </a:p>
          <a:p>
            <a:pPr marL="0" indent="0">
              <a:buNone/>
            </a:pPr>
            <a:r>
              <a:rPr lang="en-US" sz="2600" b="1" dirty="0"/>
              <a:t>        I would rather be a doorkeeper in the house of my </a:t>
            </a:r>
            <a:br>
              <a:rPr lang="en-US" sz="2600" b="1" dirty="0"/>
            </a:br>
            <a:r>
              <a:rPr lang="en-US" sz="2600" b="1" dirty="0"/>
              <a:t>     God than dwell in the tents of wickedness.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600" b="1" dirty="0"/>
              <a:t>Psalm 84:4, 10</a:t>
            </a:r>
          </a:p>
        </p:txBody>
      </p:sp>
    </p:spTree>
    <p:extLst>
      <p:ext uri="{BB962C8B-B14F-4D97-AF65-F5344CB8AC3E}">
        <p14:creationId xmlns:p14="http://schemas.microsoft.com/office/powerpoint/2010/main" val="5964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002060"/>
                </a:solidFill>
              </a:rPr>
              <a:t>To Commune with God and His People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So I have looked upon you in the sanctuary,</a:t>
            </a:r>
          </a:p>
          <a:p>
            <a:pPr marL="0" indent="0">
              <a:buNone/>
            </a:pPr>
            <a:r>
              <a:rPr lang="en-US" b="1" dirty="0"/>
              <a:t>       beholding your power and glory.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63:2, ESV</a:t>
            </a:r>
          </a:p>
        </p:txBody>
      </p:sp>
    </p:spTree>
    <p:extLst>
      <p:ext uri="{BB962C8B-B14F-4D97-AF65-F5344CB8AC3E}">
        <p14:creationId xmlns:p14="http://schemas.microsoft.com/office/powerpoint/2010/main" val="31946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002060"/>
                </a:solidFill>
              </a:rPr>
              <a:t>To Be Edified by Those of Like Precious Faith</a:t>
            </a:r>
          </a:p>
          <a:p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212323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002060"/>
                </a:solidFill>
              </a:rPr>
              <a:t>To Be Edified by Those of Like Precious Faith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When I remember these things,</a:t>
            </a:r>
          </a:p>
          <a:p>
            <a:pPr marL="0" indent="0">
              <a:buNone/>
            </a:pPr>
            <a:r>
              <a:rPr lang="en-US" b="1" dirty="0"/>
              <a:t>       I pour out my soul within me.</a:t>
            </a:r>
          </a:p>
          <a:p>
            <a:pPr marL="0" indent="0">
              <a:buNone/>
            </a:pPr>
            <a:r>
              <a:rPr lang="en-US" b="1" dirty="0"/>
              <a:t>     For I used to go with the multitude;</a:t>
            </a:r>
          </a:p>
          <a:p>
            <a:pPr marL="0" indent="0">
              <a:buNone/>
            </a:pPr>
            <a:r>
              <a:rPr lang="en-US" b="1" dirty="0"/>
              <a:t>       I went with them to the house of God,</a:t>
            </a:r>
          </a:p>
          <a:p>
            <a:pPr marL="0" indent="0">
              <a:buNone/>
            </a:pPr>
            <a:r>
              <a:rPr lang="en-US" b="1" dirty="0"/>
              <a:t>     With the voice of joy and praise,</a:t>
            </a:r>
          </a:p>
          <a:p>
            <a:pPr marL="0" indent="0">
              <a:buNone/>
            </a:pPr>
            <a:r>
              <a:rPr lang="en-US" b="1" dirty="0"/>
              <a:t>       With a multitude that kept a pilgrim feast.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42:4</a:t>
            </a:r>
          </a:p>
        </p:txBody>
      </p:sp>
    </p:spTree>
    <p:extLst>
      <p:ext uri="{BB962C8B-B14F-4D97-AF65-F5344CB8AC3E}">
        <p14:creationId xmlns:p14="http://schemas.microsoft.com/office/powerpoint/2010/main" val="177289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002060"/>
                </a:solidFill>
              </a:rPr>
              <a:t>To Be Edified by Those of Like Precious Faith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I was glad when they said to me,</a:t>
            </a:r>
          </a:p>
          <a:p>
            <a:pPr marL="0" indent="0">
              <a:buNone/>
            </a:pPr>
            <a:r>
              <a:rPr lang="en-US" b="1" dirty="0"/>
              <a:t>       “Let </a:t>
            </a:r>
            <a:r>
              <a:rPr lang="en-US" b="1" u="sng" dirty="0"/>
              <a:t>us</a:t>
            </a:r>
            <a:r>
              <a:rPr lang="en-US" b="1" dirty="0"/>
              <a:t> go into the house of the Lord.”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122:1</a:t>
            </a:r>
          </a:p>
        </p:txBody>
      </p:sp>
    </p:spTree>
    <p:extLst>
      <p:ext uri="{BB962C8B-B14F-4D97-AF65-F5344CB8AC3E}">
        <p14:creationId xmlns:p14="http://schemas.microsoft.com/office/powerpoint/2010/main" val="59469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002060"/>
                </a:solidFill>
              </a:rPr>
              <a:t>To Be Edified by Those of Like Precious Faith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And let us consider one another in order to stir up love and good works, </a:t>
            </a:r>
          </a:p>
          <a:p>
            <a:pPr marL="0" indent="0">
              <a:buNone/>
            </a:pPr>
            <a:r>
              <a:rPr lang="en-US" b="1" dirty="0"/>
              <a:t>   not forsaking the assembling of ourselves together, as is the manner of some, but exhorting one another, and so much the more as you see the Day approaching.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Hebrews 10:24-25</a:t>
            </a:r>
          </a:p>
        </p:txBody>
      </p:sp>
    </p:spTree>
    <p:extLst>
      <p:ext uri="{BB962C8B-B14F-4D97-AF65-F5344CB8AC3E}">
        <p14:creationId xmlns:p14="http://schemas.microsoft.com/office/powerpoint/2010/main" val="322190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70992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>
                <a:solidFill>
                  <a:srgbClr val="002060"/>
                </a:solidFill>
              </a:rPr>
              <a:t>To Escape Our Hardships and Trials</a:t>
            </a:r>
          </a:p>
          <a:p>
            <a:pPr marL="0" indent="0">
              <a:buNone/>
            </a:pP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211804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98212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000" b="1" dirty="0">
                <a:solidFill>
                  <a:srgbClr val="002060"/>
                </a:solidFill>
              </a:rPr>
              <a:t>To Escape Our Hardships and Trials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My tears have been my food day and night,</a:t>
            </a:r>
          </a:p>
          <a:p>
            <a:pPr marL="0" indent="0">
              <a:buNone/>
            </a:pPr>
            <a:r>
              <a:rPr lang="en-US" b="1" dirty="0"/>
              <a:t>       While they continually say to me,</a:t>
            </a:r>
          </a:p>
          <a:p>
            <a:pPr marL="0" indent="0">
              <a:buNone/>
            </a:pPr>
            <a:r>
              <a:rPr lang="en-US" b="1" dirty="0"/>
              <a:t>     “"Where is your God?” </a:t>
            </a:r>
          </a:p>
          <a:p>
            <a:pPr marL="0" indent="0">
              <a:buNone/>
            </a:pPr>
            <a:endParaRPr lang="en-US" sz="900" b="1" dirty="0"/>
          </a:p>
          <a:p>
            <a:pPr marL="0" indent="0">
              <a:buNone/>
            </a:pPr>
            <a:r>
              <a:rPr lang="en-US" b="1" dirty="0"/>
              <a:t>     As with a breaking of my bones,</a:t>
            </a:r>
          </a:p>
          <a:p>
            <a:pPr marL="0" indent="0">
              <a:buNone/>
            </a:pPr>
            <a:r>
              <a:rPr lang="en-US" b="1" dirty="0"/>
              <a:t>       My enemies reproach me,</a:t>
            </a:r>
          </a:p>
          <a:p>
            <a:pPr marL="0" indent="0">
              <a:buNone/>
            </a:pPr>
            <a:r>
              <a:rPr lang="en-US" b="1" dirty="0"/>
              <a:t>     While they say to me all day long,</a:t>
            </a:r>
          </a:p>
          <a:p>
            <a:pPr marL="0" indent="0">
              <a:buNone/>
            </a:pPr>
            <a:r>
              <a:rPr lang="en-US" b="1" dirty="0"/>
              <a:t>       “Where is your God?” 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42:3, 10</a:t>
            </a:r>
          </a:p>
        </p:txBody>
      </p:sp>
    </p:spTree>
    <p:extLst>
      <p:ext uri="{BB962C8B-B14F-4D97-AF65-F5344CB8AC3E}">
        <p14:creationId xmlns:p14="http://schemas.microsoft.com/office/powerpoint/2010/main" val="61832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solidFill>
                  <a:srgbClr val="002060"/>
                </a:solidFill>
              </a:rPr>
              <a:t>To Draw Strength to Face Our Trials </a:t>
            </a:r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sz="3200" b="1" dirty="0"/>
              <a:t>Psalm 43</a:t>
            </a:r>
          </a:p>
          <a:p>
            <a:pPr marL="0" indent="0" algn="ctr">
              <a:buNone/>
            </a:pPr>
            <a:endParaRPr lang="en-US" sz="800" b="1" dirty="0"/>
          </a:p>
          <a:p>
            <a:pPr lvl="2"/>
            <a:r>
              <a:rPr lang="en-US" sz="3200" b="1" dirty="0"/>
              <a:t>Deliverance (v. 1)</a:t>
            </a:r>
          </a:p>
          <a:p>
            <a:pPr lvl="2"/>
            <a:r>
              <a:rPr lang="en-US" sz="3200" b="1" dirty="0"/>
              <a:t>Guidance (v. 3)</a:t>
            </a:r>
          </a:p>
          <a:p>
            <a:pPr lvl="2"/>
            <a:r>
              <a:rPr lang="en-US" sz="3200" b="1" dirty="0"/>
              <a:t>Hope (v. 5) </a:t>
            </a:r>
          </a:p>
          <a:p>
            <a:pPr lvl="2"/>
            <a:r>
              <a:rPr lang="en-US" sz="3200" b="1" dirty="0"/>
              <a:t>Strength (v. 5)</a:t>
            </a:r>
          </a:p>
        </p:txBody>
      </p:sp>
    </p:spTree>
    <p:extLst>
      <p:ext uri="{BB962C8B-B14F-4D97-AF65-F5344CB8AC3E}">
        <p14:creationId xmlns:p14="http://schemas.microsoft.com/office/powerpoint/2010/main" val="302639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Privilege of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Worship is an Opportunity…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Satisfy Our Thirst and Longing for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Commune with God and His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Be Edified by Those of Like Precious Faith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Escape Our Hardships and Trials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 Draw Strength to Face </a:t>
            </a:r>
            <a:br>
              <a:rPr lang="en-US" b="1" dirty="0"/>
            </a:br>
            <a:r>
              <a:rPr lang="en-US" b="1" dirty="0"/>
              <a:t>Our Hardships and Trials</a:t>
            </a:r>
          </a:p>
        </p:txBody>
      </p:sp>
      <p:pic>
        <p:nvPicPr>
          <p:cNvPr id="4" name="Picture 6" descr="Image result for people entering church&quot;">
            <a:extLst>
              <a:ext uri="{FF2B5EF4-FFF2-40B4-BE49-F238E27FC236}">
                <a16:creationId xmlns:a16="http://schemas.microsoft.com/office/drawing/2014/main" id="{8EDA966D-EEC0-441C-8069-3D7A3B110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406" y="4452072"/>
            <a:ext cx="3189944" cy="204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4B930-7E8A-4FAB-9D68-24865B7FF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18782"/>
            <a:ext cx="7772400" cy="1846124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Privilege of Worshiping God</a:t>
            </a:r>
          </a:p>
        </p:txBody>
      </p:sp>
      <p:pic>
        <p:nvPicPr>
          <p:cNvPr id="1030" name="Picture 6" descr="Image result for people entering church&quot;">
            <a:extLst>
              <a:ext uri="{FF2B5EF4-FFF2-40B4-BE49-F238E27FC236}">
                <a16:creationId xmlns:a16="http://schemas.microsoft.com/office/drawing/2014/main" id="{38DE2FF2-9C60-4D74-9BB8-CDFA34EFF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352" y="2802004"/>
            <a:ext cx="5823296" cy="372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06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</p:spTree>
    <p:extLst>
      <p:ext uri="{BB962C8B-B14F-4D97-AF65-F5344CB8AC3E}">
        <p14:creationId xmlns:p14="http://schemas.microsoft.com/office/powerpoint/2010/main" val="127651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To Satisfy Our Thirst and Longing for God</a:t>
            </a:r>
          </a:p>
        </p:txBody>
      </p:sp>
    </p:spTree>
    <p:extLst>
      <p:ext uri="{BB962C8B-B14F-4D97-AF65-F5344CB8AC3E}">
        <p14:creationId xmlns:p14="http://schemas.microsoft.com/office/powerpoint/2010/main" val="301579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To Satisfy Our Thirst and Longing for God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As the deer pants for the water brooks,</a:t>
            </a:r>
          </a:p>
          <a:p>
            <a:pPr marL="0" indent="0">
              <a:buNone/>
            </a:pPr>
            <a:r>
              <a:rPr lang="en-US" b="1" dirty="0"/>
              <a:t>       So pants my soul for You, O God. </a:t>
            </a:r>
          </a:p>
          <a:p>
            <a:pPr marL="0" indent="0">
              <a:buNone/>
            </a:pPr>
            <a:r>
              <a:rPr lang="en-US" b="1" dirty="0"/>
              <a:t>     My soul thirsts for God, for the living God.</a:t>
            </a:r>
          </a:p>
          <a:p>
            <a:pPr marL="0" indent="0">
              <a:buNone/>
            </a:pPr>
            <a:r>
              <a:rPr lang="en-US" b="1" dirty="0"/>
              <a:t>       When shall I come and appear before God? 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42:1-2</a:t>
            </a:r>
          </a:p>
        </p:txBody>
      </p:sp>
    </p:spTree>
    <p:extLst>
      <p:ext uri="{BB962C8B-B14F-4D97-AF65-F5344CB8AC3E}">
        <p14:creationId xmlns:p14="http://schemas.microsoft.com/office/powerpoint/2010/main" val="289072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To Satisfy Our Thirst and Longing for God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     How lovely is Your tabernacle,</a:t>
            </a:r>
          </a:p>
          <a:p>
            <a:pPr marL="0" indent="0">
              <a:buNone/>
            </a:pPr>
            <a:r>
              <a:rPr lang="en-US" sz="2600" b="1" dirty="0"/>
              <a:t>       O Lord of hosts! </a:t>
            </a:r>
          </a:p>
          <a:p>
            <a:pPr marL="0" indent="0">
              <a:buNone/>
            </a:pPr>
            <a:r>
              <a:rPr lang="en-US" sz="2600" b="1" dirty="0"/>
              <a:t>     My soul longs, yes, even faints</a:t>
            </a:r>
          </a:p>
          <a:p>
            <a:pPr marL="0" indent="0">
              <a:buNone/>
            </a:pPr>
            <a:r>
              <a:rPr lang="en-US" sz="2600" b="1" dirty="0"/>
              <a:t>       For the courts of the Lord;</a:t>
            </a:r>
          </a:p>
          <a:p>
            <a:pPr marL="0" indent="0">
              <a:buNone/>
            </a:pPr>
            <a:r>
              <a:rPr lang="en-US" sz="2600" b="1" dirty="0"/>
              <a:t>       My heart and my flesh cry out for the living God.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600" b="1" dirty="0"/>
              <a:t>Psalm 84:1-2</a:t>
            </a:r>
          </a:p>
        </p:txBody>
      </p:sp>
    </p:spTree>
    <p:extLst>
      <p:ext uri="{BB962C8B-B14F-4D97-AF65-F5344CB8AC3E}">
        <p14:creationId xmlns:p14="http://schemas.microsoft.com/office/powerpoint/2010/main" val="239647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002060"/>
                </a:solidFill>
              </a:rPr>
              <a:t>To Commune with God and His People</a:t>
            </a:r>
          </a:p>
          <a:p>
            <a:endParaRPr lang="en-US" sz="800" b="1" dirty="0"/>
          </a:p>
          <a:p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243686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002060"/>
                </a:solidFill>
              </a:rPr>
              <a:t>To Commune with God and His People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     How lovely is Your tabernacle,</a:t>
            </a:r>
          </a:p>
          <a:p>
            <a:pPr marL="0" indent="0">
              <a:buNone/>
            </a:pPr>
            <a:r>
              <a:rPr lang="en-US" sz="2600" b="1" dirty="0"/>
              <a:t>       O Lord of hosts! </a:t>
            </a:r>
          </a:p>
          <a:p>
            <a:pPr marL="0" indent="0">
              <a:buNone/>
            </a:pPr>
            <a:r>
              <a:rPr lang="en-US" sz="2600" b="1" dirty="0"/>
              <a:t>     My soul longs, yes, even faints</a:t>
            </a:r>
          </a:p>
          <a:p>
            <a:pPr marL="0" indent="0">
              <a:buNone/>
            </a:pPr>
            <a:r>
              <a:rPr lang="en-US" sz="2600" b="1" dirty="0"/>
              <a:t>       For the courts of the Lord;</a:t>
            </a:r>
          </a:p>
          <a:p>
            <a:pPr marL="0" indent="0">
              <a:buNone/>
            </a:pPr>
            <a:r>
              <a:rPr lang="en-US" sz="2600" b="1" dirty="0"/>
              <a:t>       My heart and my flesh cry out for the living God.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2600" b="1" dirty="0"/>
              <a:t>Psalm 84:1-2</a:t>
            </a:r>
          </a:p>
        </p:txBody>
      </p:sp>
    </p:spTree>
    <p:extLst>
      <p:ext uri="{BB962C8B-B14F-4D97-AF65-F5344CB8AC3E}">
        <p14:creationId xmlns:p14="http://schemas.microsoft.com/office/powerpoint/2010/main" val="228774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01007-620E-49DD-83C8-7AF08A82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Worship is an Opportunity…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ACBBA-375F-4DD7-B95F-9335C582D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666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002060"/>
                </a:solidFill>
              </a:rPr>
              <a:t>To Commune with God and His People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Even the sparrow has found a home,</a:t>
            </a:r>
          </a:p>
          <a:p>
            <a:pPr marL="0" indent="0">
              <a:buNone/>
            </a:pPr>
            <a:r>
              <a:rPr lang="en-US" b="1" dirty="0"/>
              <a:t>       And the swallow a nest for herself,</a:t>
            </a:r>
          </a:p>
          <a:p>
            <a:pPr marL="0" indent="0">
              <a:buNone/>
            </a:pPr>
            <a:r>
              <a:rPr lang="en-US" b="1" dirty="0"/>
              <a:t>     Where she may lay her young - </a:t>
            </a:r>
          </a:p>
          <a:p>
            <a:pPr marL="0" indent="0">
              <a:buNone/>
            </a:pPr>
            <a:r>
              <a:rPr lang="en-US" b="1" dirty="0"/>
              <a:t>       Even Your altars, O Lord of hosts,</a:t>
            </a:r>
          </a:p>
          <a:p>
            <a:pPr marL="0" indent="0">
              <a:buNone/>
            </a:pPr>
            <a:r>
              <a:rPr lang="en-US" b="1" dirty="0"/>
              <a:t>       My King and my God.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84:3</a:t>
            </a:r>
          </a:p>
        </p:txBody>
      </p:sp>
    </p:spTree>
    <p:extLst>
      <p:ext uri="{BB962C8B-B14F-4D97-AF65-F5344CB8AC3E}">
        <p14:creationId xmlns:p14="http://schemas.microsoft.com/office/powerpoint/2010/main" val="407518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730</Words>
  <Application>Microsoft Office PowerPoint</Application>
  <PresentationFormat>On-screen Show (4:3)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The Privilege of Worshiping God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Worship is an Opportunity…</vt:lpstr>
      <vt:lpstr>The Privilege of Worship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18</cp:revision>
  <dcterms:created xsi:type="dcterms:W3CDTF">2013-03-24T12:46:42Z</dcterms:created>
  <dcterms:modified xsi:type="dcterms:W3CDTF">2019-12-03T20:29:03Z</dcterms:modified>
</cp:coreProperties>
</file>