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86" r:id="rId2"/>
  </p:sldMasterIdLst>
  <p:notesMasterIdLst>
    <p:notesMasterId r:id="rId11"/>
  </p:notesMasterIdLst>
  <p:sldIdLst>
    <p:sldId id="281" r:id="rId3"/>
    <p:sldId id="370" r:id="rId4"/>
    <p:sldId id="371" r:id="rId5"/>
    <p:sldId id="372" r:id="rId6"/>
    <p:sldId id="373" r:id="rId7"/>
    <p:sldId id="374" r:id="rId8"/>
    <p:sldId id="375" r:id="rId9"/>
    <p:sldId id="28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20000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0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489C5-A397-4997-9DB4-74D42BE31C06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569EFC-6A83-4333-BF4D-85E37C2CF4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478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0317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2324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826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199094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506608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4665512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03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65190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70443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0838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9601807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610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65394233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5707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937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1742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8025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9380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254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265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1452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34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0649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12/3/2019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661192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8788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120E94-6F86-4C37-87BC-521697DA125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Live Peaceably With All Men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208EC4F-217F-4E09-A4AC-1C8B967E82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Romans 12:18</a:t>
            </a:r>
          </a:p>
        </p:txBody>
      </p:sp>
    </p:spTree>
    <p:extLst>
      <p:ext uri="{BB962C8B-B14F-4D97-AF65-F5344CB8AC3E}">
        <p14:creationId xmlns:p14="http://schemas.microsoft.com/office/powerpoint/2010/main" val="2312877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61FB2-1729-4B9C-B49D-F779C1907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Christians Are To Be Known For Our 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2DDE6-2A7E-4F0B-941C-4632D4006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2033541"/>
            <a:ext cx="7741416" cy="4442073"/>
          </a:xfrm>
        </p:spPr>
        <p:txBody>
          <a:bodyPr>
            <a:normAutofit/>
          </a:bodyPr>
          <a:lstStyle/>
          <a:p>
            <a:r>
              <a:rPr lang="en-US" sz="2800" b="1" dirty="0">
                <a:solidFill>
                  <a:schemeClr val="tx1"/>
                </a:solidFill>
              </a:rPr>
              <a:t>We are to seek peace and pursue it. 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</a:rPr>
              <a:t>Psalm 34:14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We are to be peacemakers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</a:rPr>
              <a:t>Matt. 5:9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We bear the fruit of peace in our lives.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</a:rPr>
              <a:t>Gal. 5:22-23</a:t>
            </a:r>
          </a:p>
          <a:p>
            <a:r>
              <a:rPr lang="en-US" sz="2800" b="1" dirty="0">
                <a:solidFill>
                  <a:schemeClr val="tx1"/>
                </a:solidFill>
              </a:rPr>
              <a:t>Peace is to rule in our hearts.</a:t>
            </a:r>
          </a:p>
          <a:p>
            <a:pPr lvl="1"/>
            <a:r>
              <a:rPr lang="en-US" sz="2800" b="1" dirty="0">
                <a:solidFill>
                  <a:schemeClr val="tx1"/>
                </a:solidFill>
              </a:rPr>
              <a:t>Col. 3:15</a:t>
            </a:r>
          </a:p>
        </p:txBody>
      </p:sp>
    </p:spTree>
    <p:extLst>
      <p:ext uri="{BB962C8B-B14F-4D97-AF65-F5344CB8AC3E}">
        <p14:creationId xmlns:p14="http://schemas.microsoft.com/office/powerpoint/2010/main" val="2356873779"/>
      </p:ext>
    </p:extLst>
  </p:cSld>
  <p:clrMapOvr>
    <a:masterClrMapping/>
  </p:clrMapOvr>
  <p:transition spd="slow">
    <p:comb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61FB2-1729-4B9C-B49D-F779C1907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Man’s Need For 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2DDE6-2A7E-4F0B-941C-4632D4006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1874518"/>
            <a:ext cx="7633742" cy="400507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tx1"/>
                </a:solidFill>
              </a:rPr>
              <a:t>Peace with God</a:t>
            </a:r>
          </a:p>
          <a:p>
            <a:pPr lvl="1"/>
            <a:r>
              <a:rPr lang="en-US" sz="3000" b="1" dirty="0">
                <a:solidFill>
                  <a:schemeClr val="tx1"/>
                </a:solidFill>
              </a:rPr>
              <a:t>2 Cor. 5:18-20; Rom. 5:10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tx1"/>
                </a:solidFill>
              </a:rPr>
              <a:t>Peace with Ourselves</a:t>
            </a:r>
          </a:p>
          <a:p>
            <a:pPr lvl="1"/>
            <a:r>
              <a:rPr lang="en-US" sz="3000" b="1" dirty="0">
                <a:solidFill>
                  <a:schemeClr val="tx1"/>
                </a:solidFill>
              </a:rPr>
              <a:t>John 14:27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>
                <a:solidFill>
                  <a:schemeClr val="tx1"/>
                </a:solidFill>
              </a:rPr>
              <a:t>Peace with Others</a:t>
            </a:r>
          </a:p>
          <a:p>
            <a:pPr lvl="1"/>
            <a:r>
              <a:rPr lang="en-US" sz="3000" b="1" dirty="0">
                <a:solidFill>
                  <a:schemeClr val="tx1"/>
                </a:solidFill>
              </a:rPr>
              <a:t>Rom. 14:19; Heb. 12:14</a:t>
            </a:r>
          </a:p>
        </p:txBody>
      </p:sp>
    </p:spTree>
    <p:extLst>
      <p:ext uri="{BB962C8B-B14F-4D97-AF65-F5344CB8AC3E}">
        <p14:creationId xmlns:p14="http://schemas.microsoft.com/office/powerpoint/2010/main" val="3744237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61FB2-1729-4B9C-B49D-F779C1907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“If It Is Possible”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2DDE6-2A7E-4F0B-941C-4632D4006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1874518"/>
            <a:ext cx="7633742" cy="400507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Peace with others may not be possible. </a:t>
            </a:r>
            <a:endParaRPr lang="en-US" sz="3000" b="1" dirty="0">
              <a:solidFill>
                <a:schemeClr val="tx1"/>
              </a:solidFill>
            </a:endParaRPr>
          </a:p>
          <a:p>
            <a:r>
              <a:rPr lang="en-US" sz="3200" b="1" dirty="0">
                <a:solidFill>
                  <a:schemeClr val="tx1"/>
                </a:solidFill>
              </a:rPr>
              <a:t>Some people don’t want to be at peace. </a:t>
            </a:r>
            <a:endParaRPr lang="en-US" sz="3000" b="1" dirty="0">
              <a:solidFill>
                <a:schemeClr val="tx1"/>
              </a:solidFill>
            </a:endParaRPr>
          </a:p>
          <a:p>
            <a:r>
              <a:rPr lang="en-US" sz="3200" b="1" dirty="0">
                <a:solidFill>
                  <a:schemeClr val="tx1"/>
                </a:solidFill>
              </a:rPr>
              <a:t>We cannot pursue peace at any cost.</a:t>
            </a:r>
          </a:p>
          <a:p>
            <a:pPr lvl="1"/>
            <a:r>
              <a:rPr lang="en-US" sz="3000" b="1" dirty="0">
                <a:solidFill>
                  <a:schemeClr val="tx1"/>
                </a:solidFill>
              </a:rPr>
              <a:t>James 3:17-18</a:t>
            </a:r>
          </a:p>
        </p:txBody>
      </p:sp>
    </p:spTree>
    <p:extLst>
      <p:ext uri="{BB962C8B-B14F-4D97-AF65-F5344CB8AC3E}">
        <p14:creationId xmlns:p14="http://schemas.microsoft.com/office/powerpoint/2010/main" val="40078391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061FB2-1729-4B9C-B49D-F779C1907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/>
              <a:t>“As Much As Depends On You”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22DDE6-2A7E-4F0B-941C-4632D4006B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8758" y="1874518"/>
            <a:ext cx="7633742" cy="4005076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chemeClr val="tx1"/>
                </a:solidFill>
              </a:rPr>
              <a:t>We cannot control what others think, say, or do. </a:t>
            </a:r>
            <a:endParaRPr lang="en-US" sz="3000" b="1" dirty="0">
              <a:solidFill>
                <a:schemeClr val="tx1"/>
              </a:solidFill>
            </a:endParaRPr>
          </a:p>
          <a:p>
            <a:r>
              <a:rPr lang="en-US" sz="3200" b="1" dirty="0">
                <a:solidFill>
                  <a:schemeClr val="tx1"/>
                </a:solidFill>
              </a:rPr>
              <a:t>Our happiness, the peace we have with ourselves, cannot be dependent on others.</a:t>
            </a:r>
          </a:p>
          <a:p>
            <a:pPr lvl="1"/>
            <a:r>
              <a:rPr lang="en-US" sz="3000" b="1" dirty="0">
                <a:solidFill>
                  <a:schemeClr val="tx1"/>
                </a:solidFill>
              </a:rPr>
              <a:t> Rom. 8:35-39</a:t>
            </a:r>
          </a:p>
        </p:txBody>
      </p:sp>
    </p:spTree>
    <p:extLst>
      <p:ext uri="{BB962C8B-B14F-4D97-AF65-F5344CB8AC3E}">
        <p14:creationId xmlns:p14="http://schemas.microsoft.com/office/powerpoint/2010/main" val="1667475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81F9ED-B71E-4B65-B8B9-790A5E7210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</a:rPr>
              <a:t>“Blessed are the peacemakers, for they shall be called the sons of God.”</a:t>
            </a:r>
          </a:p>
          <a:p>
            <a:pPr marL="0" indent="0" algn="ctr">
              <a:buNone/>
            </a:pPr>
            <a:r>
              <a:rPr lang="en-US" sz="3200" b="1" dirty="0">
                <a:solidFill>
                  <a:schemeClr val="tx1"/>
                </a:solidFill>
              </a:rPr>
              <a:t>Matthew 5:9</a:t>
            </a:r>
          </a:p>
        </p:txBody>
      </p:sp>
    </p:spTree>
    <p:extLst>
      <p:ext uri="{BB962C8B-B14F-4D97-AF65-F5344CB8AC3E}">
        <p14:creationId xmlns:p14="http://schemas.microsoft.com/office/powerpoint/2010/main" val="842796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878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61</TotalTime>
  <Words>179</Words>
  <Application>Microsoft Office PowerPoint</Application>
  <PresentationFormat>On-screen Show (4:3)</PresentationFormat>
  <Paragraphs>29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5" baseType="lpstr">
      <vt:lpstr>Arial</vt:lpstr>
      <vt:lpstr>Calibri</vt:lpstr>
      <vt:lpstr>Calibri Light</vt:lpstr>
      <vt:lpstr>Gill Sans MT</vt:lpstr>
      <vt:lpstr>Impact</vt:lpstr>
      <vt:lpstr>Office Theme</vt:lpstr>
      <vt:lpstr>Badge</vt:lpstr>
      <vt:lpstr>PowerPoint Presentation</vt:lpstr>
      <vt:lpstr>Live Peaceably With All Men</vt:lpstr>
      <vt:lpstr>Christians Are To Be Known For Our Peace</vt:lpstr>
      <vt:lpstr>Man’s Need For Peace</vt:lpstr>
      <vt:lpstr>“If It Is Possible”</vt:lpstr>
      <vt:lpstr>“As Much As Depends On You”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Hepner</dc:creator>
  <cp:lastModifiedBy>Michael Hepner</cp:lastModifiedBy>
  <cp:revision>16</cp:revision>
  <dcterms:created xsi:type="dcterms:W3CDTF">2013-03-24T12:46:42Z</dcterms:created>
  <dcterms:modified xsi:type="dcterms:W3CDTF">2019-12-03T20:28:19Z</dcterms:modified>
</cp:coreProperties>
</file>