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8" r:id="rId2"/>
  </p:sldMasterIdLst>
  <p:notesMasterIdLst>
    <p:notesMasterId r:id="rId11"/>
  </p:notesMasterIdLst>
  <p:sldIdLst>
    <p:sldId id="397" r:id="rId3"/>
    <p:sldId id="398" r:id="rId4"/>
    <p:sldId id="399" r:id="rId5"/>
    <p:sldId id="400" r:id="rId6"/>
    <p:sldId id="401" r:id="rId7"/>
    <p:sldId id="402" r:id="rId8"/>
    <p:sldId id="403" r:id="rId9"/>
    <p:sldId id="40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136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93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81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7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459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235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74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87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884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233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372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85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8240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08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792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22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30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21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776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18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43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59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2C9A6-E106-4DED-8ED0-D2813DDFDD1B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3E08B-65F1-4D27-906C-7651CF92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97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9264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unrise wallpaper&quot;">
            <a:extLst>
              <a:ext uri="{FF2B5EF4-FFF2-40B4-BE49-F238E27FC236}">
                <a16:creationId xmlns:a16="http://schemas.microsoft.com/office/drawing/2014/main" id="{EA2D3B04-8CF2-43C0-A444-39A2A2EB20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4075"/>
            <a:ext cx="9144000" cy="5148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90D71C3-A6F5-4900-8F0A-A9C97F32A4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42851"/>
            <a:ext cx="7772400" cy="1050994"/>
          </a:xfrm>
        </p:spPr>
        <p:txBody>
          <a:bodyPr>
            <a:normAutofit/>
          </a:bodyPr>
          <a:lstStyle/>
          <a:p>
            <a:r>
              <a:rPr lang="en-US" sz="6600" dirty="0">
                <a:ln>
                  <a:solidFill>
                    <a:schemeClr val="bg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The Love of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DD3A8C-2480-4203-9601-954D5BE82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985272"/>
            <a:ext cx="6858000" cy="1655762"/>
          </a:xfrm>
        </p:spPr>
        <p:txBody>
          <a:bodyPr>
            <a:normAutofit/>
          </a:bodyPr>
          <a:lstStyle/>
          <a:p>
            <a:r>
              <a:rPr lang="en-US" sz="2800" b="1" dirty="0"/>
              <a:t>1 John 4:7-11</a:t>
            </a:r>
          </a:p>
        </p:txBody>
      </p:sp>
    </p:spTree>
    <p:extLst>
      <p:ext uri="{BB962C8B-B14F-4D97-AF65-F5344CB8AC3E}">
        <p14:creationId xmlns:p14="http://schemas.microsoft.com/office/powerpoint/2010/main" val="4279117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3421F-6B38-44E4-AA87-21ADB4346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God’s Love is Great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757BE-7BC6-4368-9DF4-12C69B6D7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“because of His great love with which He loved us” </a:t>
            </a:r>
            <a:r>
              <a:rPr lang="en-US" b="1" dirty="0"/>
              <a:t>(Ephesians 2:4). </a:t>
            </a:r>
          </a:p>
          <a:p>
            <a:endParaRPr lang="en-US" sz="800" b="1" dirty="0"/>
          </a:p>
          <a:p>
            <a:r>
              <a:rPr lang="en-US" b="1" dirty="0"/>
              <a:t>Romans 5:6-10</a:t>
            </a:r>
          </a:p>
          <a:p>
            <a:pPr lvl="1"/>
            <a:r>
              <a:rPr lang="en-US" sz="2800" b="1" dirty="0"/>
              <a:t>We were ungodly, sinners, enemies.</a:t>
            </a:r>
          </a:p>
          <a:p>
            <a:pPr lvl="1"/>
            <a:endParaRPr lang="en-US" sz="800" b="1" dirty="0"/>
          </a:p>
          <a:p>
            <a:r>
              <a:rPr lang="en-US" b="1" dirty="0"/>
              <a:t>1 John 4:9-11</a:t>
            </a:r>
          </a:p>
          <a:p>
            <a:pPr lvl="1"/>
            <a:r>
              <a:rPr lang="en-US" sz="2800" b="1" dirty="0"/>
              <a:t>We were not loveable. We were dead in our sins. But God gave His Son to save us! </a:t>
            </a:r>
          </a:p>
        </p:txBody>
      </p:sp>
    </p:spTree>
    <p:extLst>
      <p:ext uri="{BB962C8B-B14F-4D97-AF65-F5344CB8AC3E}">
        <p14:creationId xmlns:p14="http://schemas.microsoft.com/office/powerpoint/2010/main" val="267226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3421F-6B38-44E4-AA87-21ADB4346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God’s Love is Eternal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757BE-7BC6-4368-9DF4-12C69B6D7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“I have loved you with an everlasting love” </a:t>
            </a:r>
            <a:r>
              <a:rPr lang="en-US" b="1" dirty="0"/>
              <a:t>(Jeremiah 31:3). </a:t>
            </a:r>
          </a:p>
          <a:p>
            <a:endParaRPr lang="en-US" sz="800" b="1" dirty="0"/>
          </a:p>
          <a:p>
            <a:r>
              <a:rPr lang="en-US" b="1" dirty="0"/>
              <a:t>God is unchanging, so His love is unchanging. </a:t>
            </a:r>
          </a:p>
          <a:p>
            <a:pPr lvl="0"/>
            <a:r>
              <a:rPr lang="en-US" b="1" dirty="0"/>
              <a:t>His mercy is </a:t>
            </a:r>
            <a:r>
              <a:rPr lang="en-US" b="1" i="1" dirty="0"/>
              <a:t>from everlasting to everlasting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/>
              <a:t>(Psalm 103:17)</a:t>
            </a:r>
            <a:r>
              <a:rPr lang="en-US" sz="2800" b="1" dirty="0"/>
              <a:t>.</a:t>
            </a:r>
          </a:p>
          <a:p>
            <a:pPr lvl="1"/>
            <a:endParaRPr lang="en-US" sz="800" b="1" dirty="0"/>
          </a:p>
          <a:p>
            <a:r>
              <a:rPr lang="en-US" b="1" dirty="0"/>
              <a:t>God’s love does not end (Hosea 11:8-9).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819291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3421F-6B38-44E4-AA87-21ADB4346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God’s Love is Infinite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757BE-7BC6-4368-9DF4-12C69B6D7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“to know the love of Christ which passes knowledge” </a:t>
            </a:r>
            <a:r>
              <a:rPr lang="en-US" b="1" dirty="0"/>
              <a:t>(Ephesians 3:18-19). </a:t>
            </a:r>
          </a:p>
          <a:p>
            <a:endParaRPr lang="en-US" sz="800" b="1" dirty="0"/>
          </a:p>
          <a:p>
            <a:r>
              <a:rPr lang="en-US" b="1" dirty="0"/>
              <a:t>Infinite means “lacking limits or bounds; extending beyond measure or comprehension.” </a:t>
            </a:r>
            <a:endParaRPr lang="en-US" sz="3200" b="1" dirty="0"/>
          </a:p>
          <a:p>
            <a:pPr lvl="1"/>
            <a:endParaRPr lang="en-US" sz="800" b="1" dirty="0"/>
          </a:p>
          <a:p>
            <a:r>
              <a:rPr lang="en-US" b="1" dirty="0"/>
              <a:t>The love of God surpasses knowledge, yet Paul’s prayer is that we be strengthened, rooted and grounded so we can comprehend (vs. 16-17). </a:t>
            </a:r>
          </a:p>
          <a:p>
            <a:r>
              <a:rPr lang="en-US" sz="2800" b="1" dirty="0"/>
              <a:t>1 Corinthians 2:10-13</a:t>
            </a:r>
          </a:p>
        </p:txBody>
      </p:sp>
    </p:spTree>
    <p:extLst>
      <p:ext uri="{BB962C8B-B14F-4D97-AF65-F5344CB8AC3E}">
        <p14:creationId xmlns:p14="http://schemas.microsoft.com/office/powerpoint/2010/main" val="465118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3421F-6B38-44E4-AA87-21ADB4346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God’s Love is Dependable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757BE-7BC6-4368-9DF4-12C69B6D7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“Who shall separate us from the Love of Christ?” </a:t>
            </a:r>
            <a:r>
              <a:rPr lang="en-US" b="1" dirty="0"/>
              <a:t>(Romans 8:35-39). </a:t>
            </a:r>
          </a:p>
          <a:p>
            <a:endParaRPr lang="en-US" sz="800" b="1" dirty="0"/>
          </a:p>
          <a:p>
            <a:r>
              <a:rPr lang="en-US" b="1" dirty="0"/>
              <a:t>God is faithful (1 Cor. 10:13; Num. 23:19). </a:t>
            </a:r>
          </a:p>
          <a:p>
            <a:endParaRPr lang="en-US" sz="800" b="1" dirty="0"/>
          </a:p>
          <a:p>
            <a:r>
              <a:rPr lang="en-US" b="1" dirty="0"/>
              <a:t>We are more than conquerors (Rom. 8:37). </a:t>
            </a:r>
          </a:p>
          <a:p>
            <a:endParaRPr lang="en-US" sz="800" b="1" dirty="0"/>
          </a:p>
          <a:p>
            <a:r>
              <a:rPr lang="en-US" b="1" dirty="0"/>
              <a:t>Absolutely nothing can separate us from the love of God (vs. 38-39). </a:t>
            </a:r>
            <a:r>
              <a:rPr lang="en-US" sz="2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32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7CE82E0-A52D-467B-85ED-B92F43F02DE8}"/>
              </a:ext>
            </a:extLst>
          </p:cNvPr>
          <p:cNvSpPr/>
          <p:nvPr/>
        </p:nvSpPr>
        <p:spPr>
          <a:xfrm>
            <a:off x="4465983" y="2875721"/>
            <a:ext cx="3737113" cy="2360337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755A95-D758-421E-8F2B-79B3228D7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7"/>
            <a:ext cx="7886700" cy="1009652"/>
          </a:xfrm>
        </p:spPr>
        <p:txBody>
          <a:bodyPr/>
          <a:lstStyle/>
          <a:p>
            <a:r>
              <a:rPr lang="en-US" b="1" dirty="0">
                <a:latin typeface="+mn-lt"/>
              </a:rPr>
              <a:t>The Love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BF30C-CC66-422B-9B1A-48CEAA1C5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314822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Is Great</a:t>
            </a:r>
          </a:p>
          <a:p>
            <a:r>
              <a:rPr lang="en-US" sz="3200" b="1" dirty="0"/>
              <a:t>Is Eternal</a:t>
            </a:r>
          </a:p>
          <a:p>
            <a:r>
              <a:rPr lang="en-US" sz="3200" b="1" dirty="0"/>
              <a:t>Is Infinite</a:t>
            </a:r>
          </a:p>
          <a:p>
            <a:r>
              <a:rPr lang="en-US" sz="3200" b="1" dirty="0"/>
              <a:t>Is Dependable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0B6F64-6A3D-4FB3-ABA4-5A46AEB6CD64}"/>
              </a:ext>
            </a:extLst>
          </p:cNvPr>
          <p:cNvSpPr txBox="1"/>
          <p:nvPr/>
        </p:nvSpPr>
        <p:spPr>
          <a:xfrm>
            <a:off x="4837044" y="3060389"/>
            <a:ext cx="30214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God extends this love to you. How will you respond to it? </a:t>
            </a:r>
          </a:p>
        </p:txBody>
      </p:sp>
    </p:spTree>
    <p:extLst>
      <p:ext uri="{BB962C8B-B14F-4D97-AF65-F5344CB8AC3E}">
        <p14:creationId xmlns:p14="http://schemas.microsoft.com/office/powerpoint/2010/main" val="1841404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2714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265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Aharoni</vt:lpstr>
      <vt:lpstr>Arial</vt:lpstr>
      <vt:lpstr>Calibri</vt:lpstr>
      <vt:lpstr>Calibri Light</vt:lpstr>
      <vt:lpstr>3_Office Theme</vt:lpstr>
      <vt:lpstr>4_Office Theme</vt:lpstr>
      <vt:lpstr>PowerPoint Presentation</vt:lpstr>
      <vt:lpstr>The Love of God</vt:lpstr>
      <vt:lpstr>1. God’s Love is Great</vt:lpstr>
      <vt:lpstr>2. God’s Love is Eternal</vt:lpstr>
      <vt:lpstr>3. God’s Love is Infinite</vt:lpstr>
      <vt:lpstr>4. God’s Love is Dependable</vt:lpstr>
      <vt:lpstr>The Love of God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15</cp:revision>
  <dcterms:created xsi:type="dcterms:W3CDTF">2013-03-24T12:46:42Z</dcterms:created>
  <dcterms:modified xsi:type="dcterms:W3CDTF">2019-11-04T13:58:12Z</dcterms:modified>
</cp:coreProperties>
</file>