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7"/>
  </p:notesMasterIdLst>
  <p:sldIdLst>
    <p:sldId id="258" r:id="rId3"/>
    <p:sldId id="280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581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76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01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79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09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3922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30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07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088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237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448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8198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07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998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6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18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04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64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3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77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03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01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1315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F8E71-AFDE-4481-9AAD-CAAFF6AED7BA}" type="datetimeFigureOut">
              <a:rPr lang="en-US" smtClean="0"/>
              <a:t>10/20/2019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1D358-E9BD-4ADE-94D1-E2A73ADA04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2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2317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B2EFD-405D-4551-8C51-19690C28B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63339"/>
            <a:ext cx="7772400" cy="1213885"/>
          </a:xfrm>
        </p:spPr>
        <p:txBody>
          <a:bodyPr/>
          <a:lstStyle/>
          <a:p>
            <a:r>
              <a:rPr lang="en-US" b="1" dirty="0">
                <a:latin typeface="+mn-lt"/>
              </a:rPr>
              <a:t>Uzza and the Ark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76C0C0-B6C4-42E4-AE47-41970BC70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358890"/>
            <a:ext cx="6858000" cy="609600"/>
          </a:xfrm>
        </p:spPr>
        <p:txBody>
          <a:bodyPr>
            <a:normAutofit/>
          </a:bodyPr>
          <a:lstStyle/>
          <a:p>
            <a:r>
              <a:rPr lang="en-US" sz="3200" b="1" dirty="0"/>
              <a:t>1 Chronicles 13</a:t>
            </a:r>
          </a:p>
        </p:txBody>
      </p:sp>
      <p:pic>
        <p:nvPicPr>
          <p:cNvPr id="1026" name="Picture 2" descr="Image result for uzzah and the ark">
            <a:extLst>
              <a:ext uri="{FF2B5EF4-FFF2-40B4-BE49-F238E27FC236}">
                <a16:creationId xmlns:a16="http://schemas.microsoft.com/office/drawing/2014/main" id="{FB5506E5-D429-4D1A-9F96-F258EE8945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938" y="3369156"/>
            <a:ext cx="4048125" cy="250507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553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F7647-8BF4-404E-B67D-47E40385C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Lessons from Uzza and the 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C8595-2A93-4729-9890-11848FC2B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Seriousness of God’s Authority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Danger of Neglect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Sincerity Alone is Not Enough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Ignorance is No Excuse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Honors Obedience</a:t>
            </a:r>
          </a:p>
        </p:txBody>
      </p:sp>
      <p:pic>
        <p:nvPicPr>
          <p:cNvPr id="4" name="Picture 2" descr="Image result for uzzah and the ark">
            <a:extLst>
              <a:ext uri="{FF2B5EF4-FFF2-40B4-BE49-F238E27FC236}">
                <a16:creationId xmlns:a16="http://schemas.microsoft.com/office/drawing/2014/main" id="{F720F01D-233C-4820-9ACE-F640DFCAC1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852" y="4640246"/>
            <a:ext cx="3150498" cy="1949602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43031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79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34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1_Office Theme</vt:lpstr>
      <vt:lpstr>2_Office Theme</vt:lpstr>
      <vt:lpstr>PowerPoint Presentation</vt:lpstr>
      <vt:lpstr>Uzza and the Ark</vt:lpstr>
      <vt:lpstr>Lessons from Uzza and the Ark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2019-10-20T20:38:59Z</dcterms:modified>
</cp:coreProperties>
</file>