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98" r:id="rId2"/>
  </p:sldMasterIdLst>
  <p:notesMasterIdLst>
    <p:notesMasterId r:id="rId13"/>
  </p:notesMasterIdLst>
  <p:sldIdLst>
    <p:sldId id="370" r:id="rId3"/>
    <p:sldId id="371" r:id="rId4"/>
    <p:sldId id="372" r:id="rId5"/>
    <p:sldId id="373" r:id="rId6"/>
    <p:sldId id="374" r:id="rId7"/>
    <p:sldId id="375" r:id="rId8"/>
    <p:sldId id="376" r:id="rId9"/>
    <p:sldId id="377" r:id="rId10"/>
    <p:sldId id="378" r:id="rId11"/>
    <p:sldId id="37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1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E2BD4-AA09-4A10-8C07-38BB4F70A145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5A01-72B6-469D-B07F-495665B6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19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101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426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172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6873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3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898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158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23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64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70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681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496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93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57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770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45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5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31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63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187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515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921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FF235-1E0D-4AA2-BBEC-136D2164C68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DDE8F-4630-4A7A-AD31-C292BA229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96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4945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04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peter denies jesus">
            <a:extLst>
              <a:ext uri="{FF2B5EF4-FFF2-40B4-BE49-F238E27FC236}">
                <a16:creationId xmlns:a16="http://schemas.microsoft.com/office/drawing/2014/main" id="{894D50E4-9B53-48A6-82D7-BF8BB0429E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544"/>
          <a:stretch/>
        </p:blipFill>
        <p:spPr bwMode="auto">
          <a:xfrm>
            <a:off x="1124778" y="1836180"/>
            <a:ext cx="6894443" cy="449580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5F0EDFC-BC2B-4DBA-A3BB-CE4C16879B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26020"/>
            <a:ext cx="7772400" cy="1024489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How To Deny the Lord</a:t>
            </a:r>
          </a:p>
        </p:txBody>
      </p:sp>
    </p:spTree>
    <p:extLst>
      <p:ext uri="{BB962C8B-B14F-4D97-AF65-F5344CB8AC3E}">
        <p14:creationId xmlns:p14="http://schemas.microsoft.com/office/powerpoint/2010/main" val="2185574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62E1B-03DA-44E1-AF67-C3DD30760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626" y="365126"/>
            <a:ext cx="8237054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1. Insist It Could Never Happen To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24C8F-AB59-4D2E-9DB4-B4AED0DA8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“Peter answered and said to Him, ‘Even if all are made to stumble because of You, I will </a:t>
            </a:r>
            <a:r>
              <a:rPr lang="en-US" b="1" u="sng" dirty="0"/>
              <a:t>never</a:t>
            </a:r>
            <a:r>
              <a:rPr lang="en-US" b="1" dirty="0"/>
              <a:t> be made to stumble’” (Matt. 26:33). </a:t>
            </a:r>
          </a:p>
          <a:p>
            <a:endParaRPr lang="en-US" sz="800" b="1" dirty="0"/>
          </a:p>
          <a:p>
            <a:r>
              <a:rPr lang="en-US" b="1" dirty="0"/>
              <a:t>“But he spoke more vehemently, ‘If I have to die with You, I will not deny You!’” (Mark 14:31). </a:t>
            </a:r>
          </a:p>
          <a:p>
            <a:endParaRPr lang="en-US" sz="800" b="1" dirty="0"/>
          </a:p>
          <a:p>
            <a:r>
              <a:rPr lang="en-US" b="1" dirty="0"/>
              <a:t>Peter’s sincerity cannot be questioned, but his overconfidence set the stage for his failure. </a:t>
            </a:r>
          </a:p>
        </p:txBody>
      </p:sp>
    </p:spTree>
    <p:extLst>
      <p:ext uri="{BB962C8B-B14F-4D97-AF65-F5344CB8AC3E}">
        <p14:creationId xmlns:p14="http://schemas.microsoft.com/office/powerpoint/2010/main" val="299278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62E1B-03DA-44E1-AF67-C3DD30760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626" y="365126"/>
            <a:ext cx="8237054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1. Insist It Could Never Happen To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24C8F-AB59-4D2E-9DB4-B4AED0DA8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“Therefore let him who thinks he stands take heed lest he fall” (1 Cor. 10:12). </a:t>
            </a:r>
          </a:p>
          <a:p>
            <a:endParaRPr lang="en-US" sz="800" b="1" dirty="0"/>
          </a:p>
          <a:p>
            <a:r>
              <a:rPr lang="en-US" b="1" dirty="0"/>
              <a:t>“Pride goes before destruction, and a haughty spirit before a fall” (Prov. 16:18). </a:t>
            </a:r>
          </a:p>
          <a:p>
            <a:endParaRPr lang="en-US" sz="800" b="1" dirty="0"/>
          </a:p>
          <a:p>
            <a:r>
              <a:rPr lang="en-US" b="1" dirty="0"/>
              <a:t>“Watch and pray, lest you enter into temptation. The spirit indeed is willing, but the flesh is weak” (Matt. 26:41).</a:t>
            </a:r>
          </a:p>
        </p:txBody>
      </p:sp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48AB5616-EE28-4728-BF16-F05A46702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668" y="5075583"/>
            <a:ext cx="3109012" cy="1597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9949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D1DF3-0B54-4CDC-90D3-856C8FDC3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2. Follow the Lord at a Distance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173E7-3C97-48F4-A50B-D7CD04706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Matthew 26:58; Mark 14:54; Luke 22:54</a:t>
            </a:r>
          </a:p>
          <a:p>
            <a:endParaRPr lang="en-US" sz="800" b="1" dirty="0"/>
          </a:p>
          <a:p>
            <a:r>
              <a:rPr lang="en-US" b="1" dirty="0"/>
              <a:t>Peter purposely placed distance between himself and the Lord. </a:t>
            </a:r>
          </a:p>
          <a:p>
            <a:r>
              <a:rPr lang="en-US" b="1" dirty="0"/>
              <a:t>Why? Fear of being associated with the Lord. </a:t>
            </a:r>
          </a:p>
          <a:p>
            <a:endParaRPr lang="en-US" sz="800" b="1" dirty="0"/>
          </a:p>
          <a:p>
            <a:r>
              <a:rPr lang="en-US" b="1" dirty="0"/>
              <a:t>Any distance we place between ourselves and the Lord is dangerous. </a:t>
            </a:r>
          </a:p>
        </p:txBody>
      </p:sp>
    </p:spTree>
    <p:extLst>
      <p:ext uri="{BB962C8B-B14F-4D97-AF65-F5344CB8AC3E}">
        <p14:creationId xmlns:p14="http://schemas.microsoft.com/office/powerpoint/2010/main" val="3518920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D1DF3-0B54-4CDC-90D3-856C8FDC3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3. Warm Yourself at a Stranger’s Fire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173E7-3C97-48F4-A50B-D7CD04706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John 18:15-18</a:t>
            </a:r>
          </a:p>
        </p:txBody>
      </p:sp>
      <p:pic>
        <p:nvPicPr>
          <p:cNvPr id="3074" name="Picture 2" descr="Image result for peter warms himself at fire">
            <a:extLst>
              <a:ext uri="{FF2B5EF4-FFF2-40B4-BE49-F238E27FC236}">
                <a16:creationId xmlns:a16="http://schemas.microsoft.com/office/drawing/2014/main" id="{F26FA766-356A-462B-BE49-8498603237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191" y="2527161"/>
            <a:ext cx="5287617" cy="3965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5206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D1DF3-0B54-4CDC-90D3-856C8FDC3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3. Warm Yourself at a Stranger’s Fire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173E7-3C97-48F4-A50B-D7CD04706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00462"/>
          </a:xfrm>
        </p:spPr>
        <p:txBody>
          <a:bodyPr>
            <a:normAutofit/>
          </a:bodyPr>
          <a:lstStyle/>
          <a:p>
            <a:r>
              <a:rPr lang="en-US" b="1" dirty="0"/>
              <a:t>“Blessed is the man who walks not in the counsel of the ungodly, nor stands in the path of sinners, nor sits in the seat of the scornful” (Psalm 1:1). </a:t>
            </a:r>
          </a:p>
          <a:p>
            <a:endParaRPr lang="en-US" sz="800" b="1" dirty="0"/>
          </a:p>
          <a:p>
            <a:r>
              <a:rPr lang="en-US" b="1" dirty="0"/>
              <a:t>“Do not be deceived: ‘Evil company corrupts good habits’” (1 Cor. 15:33). </a:t>
            </a:r>
          </a:p>
          <a:p>
            <a:endParaRPr lang="en-US" sz="800" b="1" dirty="0"/>
          </a:p>
          <a:p>
            <a:r>
              <a:rPr lang="en-US" b="1" dirty="0"/>
              <a:t>“Do not enter the path of the wicked, and do not walk in the way of evil” (Prov. 4:14). </a:t>
            </a:r>
          </a:p>
          <a:p>
            <a:r>
              <a:rPr lang="en-US" b="1" dirty="0"/>
              <a:t>“He who walks with wise men will be wise, </a:t>
            </a:r>
            <a:br>
              <a:rPr lang="en-US" b="1" dirty="0"/>
            </a:br>
            <a:r>
              <a:rPr lang="en-US" b="1" dirty="0"/>
              <a:t>but the companion of fools will be destroyed” (Prov. 13:20). </a:t>
            </a:r>
          </a:p>
        </p:txBody>
      </p:sp>
    </p:spTree>
    <p:extLst>
      <p:ext uri="{BB962C8B-B14F-4D97-AF65-F5344CB8AC3E}">
        <p14:creationId xmlns:p14="http://schemas.microsoft.com/office/powerpoint/2010/main" val="1180599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D1DF3-0B54-4CDC-90D3-856C8FDC3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4. Expose Yourself To Strong Emotional Temptations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173E7-3C97-48F4-A50B-D7CD04706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67339"/>
            <a:ext cx="7886700" cy="4109624"/>
          </a:xfrm>
        </p:spPr>
        <p:txBody>
          <a:bodyPr/>
          <a:lstStyle/>
          <a:p>
            <a:r>
              <a:rPr lang="en-US" b="1" dirty="0"/>
              <a:t>Mark 14:66-71; John 18:25-27</a:t>
            </a:r>
          </a:p>
          <a:p>
            <a:endParaRPr lang="en-US" sz="800" b="1" dirty="0"/>
          </a:p>
          <a:p>
            <a:r>
              <a:rPr lang="en-US" b="1" dirty="0"/>
              <a:t>Strong emotions are doorways to sin: </a:t>
            </a:r>
          </a:p>
          <a:p>
            <a:pPr lvl="1"/>
            <a:r>
              <a:rPr lang="en-US" sz="2800" b="1" dirty="0"/>
              <a:t>Fear - Matt. 25:25</a:t>
            </a:r>
          </a:p>
          <a:p>
            <a:pPr lvl="1"/>
            <a:r>
              <a:rPr lang="en-US" sz="2800" b="1" dirty="0"/>
              <a:t>Anger - Gen. 4:6-7; Eph. 4:26-27</a:t>
            </a:r>
          </a:p>
          <a:p>
            <a:pPr lvl="1"/>
            <a:r>
              <a:rPr lang="en-US" sz="2800" b="1" dirty="0"/>
              <a:t>Lust - 1 Cor. 6:18</a:t>
            </a:r>
          </a:p>
          <a:p>
            <a:pPr lvl="1"/>
            <a:r>
              <a:rPr lang="en-US" sz="2800" b="1" dirty="0"/>
              <a:t>Pride - Prov. 16:18 </a:t>
            </a:r>
          </a:p>
        </p:txBody>
      </p:sp>
    </p:spTree>
    <p:extLst>
      <p:ext uri="{BB962C8B-B14F-4D97-AF65-F5344CB8AC3E}">
        <p14:creationId xmlns:p14="http://schemas.microsoft.com/office/powerpoint/2010/main" val="13884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B2D71-A706-4256-8F60-0E0421EE3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728717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n-lt"/>
              </a:rPr>
              <a:t>How Can We Do the Unthinkable?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F3538-C148-46C8-A3FB-FDAFE7B07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33601"/>
            <a:ext cx="7886700" cy="392409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Insist It Could Never Happen To Us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Follow the Lord at a Distance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Warm Ourselves at a Stranger’s Fire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Expose Ourselves to </a:t>
            </a:r>
            <a:br>
              <a:rPr lang="en-US" sz="3200" b="1" dirty="0">
                <a:solidFill>
                  <a:schemeClr val="bg1"/>
                </a:solidFill>
              </a:rPr>
            </a:br>
            <a:r>
              <a:rPr lang="en-US" sz="3200" b="1" dirty="0">
                <a:solidFill>
                  <a:schemeClr val="bg1"/>
                </a:solidFill>
              </a:rPr>
              <a:t>Strong Emotional </a:t>
            </a:r>
            <a:br>
              <a:rPr lang="en-US" sz="3200" b="1" dirty="0">
                <a:solidFill>
                  <a:schemeClr val="bg1"/>
                </a:solidFill>
              </a:rPr>
            </a:br>
            <a:r>
              <a:rPr lang="en-US" sz="3200" b="1" dirty="0">
                <a:solidFill>
                  <a:schemeClr val="bg1"/>
                </a:solidFill>
              </a:rPr>
              <a:t>Temptations</a:t>
            </a:r>
          </a:p>
        </p:txBody>
      </p:sp>
      <p:pic>
        <p:nvPicPr>
          <p:cNvPr id="4" name="Picture 2" descr="Image result for peter denies jesus">
            <a:extLst>
              <a:ext uri="{FF2B5EF4-FFF2-40B4-BE49-F238E27FC236}">
                <a16:creationId xmlns:a16="http://schemas.microsoft.com/office/drawing/2014/main" id="{B05B89A4-D73D-4108-911B-F1993FC334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544"/>
          <a:stretch/>
        </p:blipFill>
        <p:spPr bwMode="auto">
          <a:xfrm>
            <a:off x="4810539" y="4077002"/>
            <a:ext cx="3704811" cy="2415872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5904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396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3_Office Theme</vt:lpstr>
      <vt:lpstr>4_Office Theme</vt:lpstr>
      <vt:lpstr>PowerPoint Presentation</vt:lpstr>
      <vt:lpstr>How To Deny the Lord</vt:lpstr>
      <vt:lpstr>1. Insist It Could Never Happen To You</vt:lpstr>
      <vt:lpstr>1. Insist It Could Never Happen To You</vt:lpstr>
      <vt:lpstr>2. Follow the Lord at a Distance</vt:lpstr>
      <vt:lpstr>3. Warm Yourself at a Stranger’s Fire</vt:lpstr>
      <vt:lpstr>3. Warm Yourself at a Stranger’s Fire</vt:lpstr>
      <vt:lpstr>4. Expose Yourself To Strong Emotional Temptations</vt:lpstr>
      <vt:lpstr>How Can We Do the Unthinkable?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18</cp:revision>
  <dcterms:created xsi:type="dcterms:W3CDTF">2013-03-24T12:46:42Z</dcterms:created>
  <dcterms:modified xsi:type="dcterms:W3CDTF">2019-10-20T20:38:19Z</dcterms:modified>
</cp:coreProperties>
</file>