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4" r:id="rId2"/>
  </p:sldMasterIdLst>
  <p:notesMasterIdLst>
    <p:notesMasterId r:id="rId53"/>
  </p:notesMasterIdLst>
  <p:sldIdLst>
    <p:sldId id="276" r:id="rId3"/>
    <p:sldId id="352" r:id="rId4"/>
    <p:sldId id="353" r:id="rId5"/>
    <p:sldId id="354" r:id="rId6"/>
    <p:sldId id="355" r:id="rId7"/>
    <p:sldId id="356" r:id="rId8"/>
    <p:sldId id="357" r:id="rId9"/>
    <p:sldId id="358" r:id="rId10"/>
    <p:sldId id="359" r:id="rId11"/>
    <p:sldId id="360" r:id="rId12"/>
    <p:sldId id="361" r:id="rId13"/>
    <p:sldId id="267" r:id="rId14"/>
    <p:sldId id="268" r:id="rId15"/>
    <p:sldId id="269" r:id="rId16"/>
    <p:sldId id="362" r:id="rId17"/>
    <p:sldId id="363" r:id="rId18"/>
    <p:sldId id="364" r:id="rId19"/>
    <p:sldId id="273" r:id="rId20"/>
    <p:sldId id="365" r:id="rId21"/>
    <p:sldId id="366" r:id="rId22"/>
    <p:sldId id="367" r:id="rId23"/>
    <p:sldId id="368" r:id="rId24"/>
    <p:sldId id="369" r:id="rId25"/>
    <p:sldId id="370" r:id="rId26"/>
    <p:sldId id="371" r:id="rId27"/>
    <p:sldId id="372" r:id="rId28"/>
    <p:sldId id="373" r:id="rId29"/>
    <p:sldId id="374" r:id="rId30"/>
    <p:sldId id="375" r:id="rId31"/>
    <p:sldId id="376" r:id="rId32"/>
    <p:sldId id="377" r:id="rId33"/>
    <p:sldId id="378" r:id="rId34"/>
    <p:sldId id="379" r:id="rId35"/>
    <p:sldId id="380" r:id="rId36"/>
    <p:sldId id="381" r:id="rId37"/>
    <p:sldId id="382" r:id="rId38"/>
    <p:sldId id="383" r:id="rId39"/>
    <p:sldId id="384" r:id="rId40"/>
    <p:sldId id="385" r:id="rId41"/>
    <p:sldId id="386" r:id="rId42"/>
    <p:sldId id="387" r:id="rId43"/>
    <p:sldId id="388" r:id="rId44"/>
    <p:sldId id="389" r:id="rId45"/>
    <p:sldId id="390" r:id="rId46"/>
    <p:sldId id="391" r:id="rId47"/>
    <p:sldId id="392" r:id="rId48"/>
    <p:sldId id="393" r:id="rId49"/>
    <p:sldId id="394" r:id="rId50"/>
    <p:sldId id="395" r:id="rId51"/>
    <p:sldId id="277"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DF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000" autoAdjust="0"/>
    <p:restoredTop sz="94660"/>
  </p:normalViewPr>
  <p:slideViewPr>
    <p:cSldViewPr snapToGrid="0">
      <p:cViewPr varScale="1">
        <p:scale>
          <a:sx n="85" d="100"/>
          <a:sy n="85" d="100"/>
        </p:scale>
        <p:origin x="1176" y="7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7E2BD4-AA09-4A10-8C07-38BB4F70A145}" type="datetimeFigureOut">
              <a:rPr lang="en-US" smtClean="0"/>
              <a:t>10/14/2019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095A01-72B6-469D-B07F-495665B60EAF}" type="slidenum">
              <a:rPr lang="en-US" smtClean="0"/>
              <a:t>‹#›</a:t>
            </a:fld>
            <a:endParaRPr lang="en-US"/>
          </a:p>
        </p:txBody>
      </p:sp>
    </p:spTree>
    <p:extLst>
      <p:ext uri="{BB962C8B-B14F-4D97-AF65-F5344CB8AC3E}">
        <p14:creationId xmlns:p14="http://schemas.microsoft.com/office/powerpoint/2010/main" val="506657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520317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326232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40969826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8610" name="Group 2">
            <a:extLst>
              <a:ext uri="{FF2B5EF4-FFF2-40B4-BE49-F238E27FC236}">
                <a16:creationId xmlns:a16="http://schemas.microsoft.com/office/drawing/2014/main" id="{A57E59FF-FB3F-4E57-A417-83F56E030D0C}"/>
              </a:ext>
            </a:extLst>
          </p:cNvPr>
          <p:cNvGrpSpPr>
            <a:grpSpLocks/>
          </p:cNvGrpSpPr>
          <p:nvPr/>
        </p:nvGrpSpPr>
        <p:grpSpPr bwMode="auto">
          <a:xfrm>
            <a:off x="3800475" y="1789113"/>
            <a:ext cx="5340350" cy="5056187"/>
            <a:chOff x="2394" y="1127"/>
            <a:chExt cx="3364" cy="3185"/>
          </a:xfrm>
        </p:grpSpPr>
        <p:sp>
          <p:nvSpPr>
            <p:cNvPr id="68611" name="Rectangle 3">
              <a:extLst>
                <a:ext uri="{FF2B5EF4-FFF2-40B4-BE49-F238E27FC236}">
                  <a16:creationId xmlns:a16="http://schemas.microsoft.com/office/drawing/2014/main" id="{CA03E770-7551-4010-A0C6-CB5C789E3E23}"/>
                </a:ext>
              </a:extLst>
            </p:cNvPr>
            <p:cNvSpPr>
              <a:spLocks noChangeArrowheads="1"/>
            </p:cNvSpPr>
            <p:nvPr/>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2" name="Oval 4">
              <a:extLst>
                <a:ext uri="{FF2B5EF4-FFF2-40B4-BE49-F238E27FC236}">
                  <a16:creationId xmlns:a16="http://schemas.microsoft.com/office/drawing/2014/main" id="{DEF2E1F3-D608-4D62-BB7E-68C653DF964F}"/>
                </a:ext>
              </a:extLst>
            </p:cNvPr>
            <p:cNvSpPr>
              <a:spLocks noChangeArrowheads="1"/>
            </p:cNvSpPr>
            <p:nvPr/>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3" name="Rectangle 5">
              <a:extLst>
                <a:ext uri="{FF2B5EF4-FFF2-40B4-BE49-F238E27FC236}">
                  <a16:creationId xmlns:a16="http://schemas.microsoft.com/office/drawing/2014/main" id="{A73F5C52-2B19-4EE1-95D5-3826C5D95AF8}"/>
                </a:ext>
              </a:extLst>
            </p:cNvPr>
            <p:cNvSpPr>
              <a:spLocks noChangeArrowheads="1"/>
            </p:cNvSpPr>
            <p:nvPr/>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4" name="Freeform 6">
              <a:extLst>
                <a:ext uri="{FF2B5EF4-FFF2-40B4-BE49-F238E27FC236}">
                  <a16:creationId xmlns:a16="http://schemas.microsoft.com/office/drawing/2014/main" id="{5758D562-E2B2-4A66-AC5F-2CAA3A7285E9}"/>
                </a:ext>
              </a:extLst>
            </p:cNvPr>
            <p:cNvSpPr>
              <a:spLocks noEditPoints="1"/>
            </p:cNvSpPr>
            <p:nvPr/>
          </p:nvSpPr>
          <p:spPr bwMode="ltGray">
            <a:xfrm>
              <a:off x="4871" y="3508"/>
              <a:ext cx="66" cy="96"/>
            </a:xfrm>
            <a:custGeom>
              <a:avLst/>
              <a:gdLst>
                <a:gd name="T0" fmla="*/ 18 w 66"/>
                <a:gd name="T1" fmla="*/ 96 h 96"/>
                <a:gd name="T2" fmla="*/ 42 w 66"/>
                <a:gd name="T3" fmla="*/ 78 h 96"/>
                <a:gd name="T4" fmla="*/ 60 w 66"/>
                <a:gd name="T5" fmla="*/ 60 h 96"/>
                <a:gd name="T6" fmla="*/ 66 w 66"/>
                <a:gd name="T7" fmla="*/ 36 h 96"/>
                <a:gd name="T8" fmla="*/ 60 w 66"/>
                <a:gd name="T9" fmla="*/ 12 h 96"/>
                <a:gd name="T10" fmla="*/ 36 w 66"/>
                <a:gd name="T11" fmla="*/ 0 h 96"/>
                <a:gd name="T12" fmla="*/ 24 w 66"/>
                <a:gd name="T13" fmla="*/ 6 h 96"/>
                <a:gd name="T14" fmla="*/ 12 w 66"/>
                <a:gd name="T15" fmla="*/ 12 h 96"/>
                <a:gd name="T16" fmla="*/ 0 w 66"/>
                <a:gd name="T17" fmla="*/ 36 h 96"/>
                <a:gd name="T18" fmla="*/ 0 w 66"/>
                <a:gd name="T19" fmla="*/ 60 h 96"/>
                <a:gd name="T20" fmla="*/ 12 w 66"/>
                <a:gd name="T21" fmla="*/ 84 h 96"/>
                <a:gd name="T22" fmla="*/ 18 w 66"/>
                <a:gd name="T23" fmla="*/ 96 h 96"/>
                <a:gd name="T24" fmla="*/ 18 w 66"/>
                <a:gd name="T25" fmla="*/ 96 h 96"/>
                <a:gd name="T26" fmla="*/ 42 w 66"/>
                <a:gd name="T27" fmla="*/ 18 h 96"/>
                <a:gd name="T28" fmla="*/ 54 w 66"/>
                <a:gd name="T29" fmla="*/ 24 h 96"/>
                <a:gd name="T30" fmla="*/ 60 w 66"/>
                <a:gd name="T31" fmla="*/ 36 h 96"/>
                <a:gd name="T32" fmla="*/ 60 w 66"/>
                <a:gd name="T33" fmla="*/ 48 h 96"/>
                <a:gd name="T34" fmla="*/ 54 w 66"/>
                <a:gd name="T35" fmla="*/ 54 h 96"/>
                <a:gd name="T36" fmla="*/ 36 w 66"/>
                <a:gd name="T37" fmla="*/ 72 h 96"/>
                <a:gd name="T38" fmla="*/ 24 w 66"/>
                <a:gd name="T39" fmla="*/ 78 h 96"/>
                <a:gd name="T40" fmla="*/ 24 w 66"/>
                <a:gd name="T41" fmla="*/ 78 h 96"/>
                <a:gd name="T42" fmla="*/ 12 w 66"/>
                <a:gd name="T43" fmla="*/ 48 h 96"/>
                <a:gd name="T44" fmla="*/ 18 w 66"/>
                <a:gd name="T45" fmla="*/ 24 h 96"/>
                <a:gd name="T46" fmla="*/ 30 w 66"/>
                <a:gd name="T47" fmla="*/ 18 h 96"/>
                <a:gd name="T48" fmla="*/ 42 w 66"/>
                <a:gd name="T49" fmla="*/ 18 h 96"/>
                <a:gd name="T50" fmla="*/ 42 w 66"/>
                <a:gd name="T51"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15" name="Rectangle 7">
              <a:extLst>
                <a:ext uri="{FF2B5EF4-FFF2-40B4-BE49-F238E27FC236}">
                  <a16:creationId xmlns:a16="http://schemas.microsoft.com/office/drawing/2014/main" id="{2CEEC5E2-A954-4F35-B218-A1BDA9B95BD4}"/>
                </a:ext>
              </a:extLst>
            </p:cNvPr>
            <p:cNvSpPr>
              <a:spLocks noChangeArrowheads="1"/>
            </p:cNvSpPr>
            <p:nvPr/>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6" name="Rectangle 8">
              <a:extLst>
                <a:ext uri="{FF2B5EF4-FFF2-40B4-BE49-F238E27FC236}">
                  <a16:creationId xmlns:a16="http://schemas.microsoft.com/office/drawing/2014/main" id="{0849E3CB-698F-47F6-9436-FF8E0FF1406C}"/>
                </a:ext>
              </a:extLst>
            </p:cNvPr>
            <p:cNvSpPr>
              <a:spLocks noChangeArrowheads="1"/>
            </p:cNvSpPr>
            <p:nvPr/>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7" name="Rectangle 9">
              <a:extLst>
                <a:ext uri="{FF2B5EF4-FFF2-40B4-BE49-F238E27FC236}">
                  <a16:creationId xmlns:a16="http://schemas.microsoft.com/office/drawing/2014/main" id="{288F098B-511B-4185-95D1-4B48D263C0F2}"/>
                </a:ext>
              </a:extLst>
            </p:cNvPr>
            <p:cNvSpPr>
              <a:spLocks noChangeArrowheads="1"/>
            </p:cNvSpPr>
            <p:nvPr/>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8" name="Rectangle 10">
              <a:extLst>
                <a:ext uri="{FF2B5EF4-FFF2-40B4-BE49-F238E27FC236}">
                  <a16:creationId xmlns:a16="http://schemas.microsoft.com/office/drawing/2014/main" id="{16A3CF5C-199C-4791-96EC-FB616B912D88}"/>
                </a:ext>
              </a:extLst>
            </p:cNvPr>
            <p:cNvSpPr>
              <a:spLocks noChangeArrowheads="1"/>
            </p:cNvSpPr>
            <p:nvPr/>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9" name="Rectangle 11">
              <a:extLst>
                <a:ext uri="{FF2B5EF4-FFF2-40B4-BE49-F238E27FC236}">
                  <a16:creationId xmlns:a16="http://schemas.microsoft.com/office/drawing/2014/main" id="{5385CEC3-EC40-413D-B851-49BEFC9A8240}"/>
                </a:ext>
              </a:extLst>
            </p:cNvPr>
            <p:cNvSpPr>
              <a:spLocks noChangeArrowheads="1"/>
            </p:cNvSpPr>
            <p:nvPr/>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20" name="Freeform 12">
              <a:extLst>
                <a:ext uri="{FF2B5EF4-FFF2-40B4-BE49-F238E27FC236}">
                  <a16:creationId xmlns:a16="http://schemas.microsoft.com/office/drawing/2014/main" id="{E1D12969-FB0E-44D1-BC58-27FF9F3CD78B}"/>
                </a:ext>
              </a:extLst>
            </p:cNvPr>
            <p:cNvSpPr>
              <a:spLocks/>
            </p:cNvSpPr>
            <p:nvPr/>
          </p:nvSpPr>
          <p:spPr bwMode="ltGray">
            <a:xfrm>
              <a:off x="4007" y="3021"/>
              <a:ext cx="623" cy="156"/>
            </a:xfrm>
            <a:custGeom>
              <a:avLst/>
              <a:gdLst>
                <a:gd name="T0" fmla="*/ 6 w 623"/>
                <a:gd name="T1" fmla="*/ 18 h 156"/>
                <a:gd name="T2" fmla="*/ 162 w 623"/>
                <a:gd name="T3" fmla="*/ 36 h 156"/>
                <a:gd name="T4" fmla="*/ 251 w 623"/>
                <a:gd name="T5" fmla="*/ 36 h 156"/>
                <a:gd name="T6" fmla="*/ 354 w 623"/>
                <a:gd name="T7" fmla="*/ 30 h 156"/>
                <a:gd name="T8" fmla="*/ 473 w 623"/>
                <a:gd name="T9" fmla="*/ 18 h 156"/>
                <a:gd name="T10" fmla="*/ 611 w 623"/>
                <a:gd name="T11" fmla="*/ 0 h 156"/>
                <a:gd name="T12" fmla="*/ 623 w 623"/>
                <a:gd name="T13" fmla="*/ 114 h 156"/>
                <a:gd name="T14" fmla="*/ 497 w 623"/>
                <a:gd name="T15" fmla="*/ 138 h 156"/>
                <a:gd name="T16" fmla="*/ 414 w 623"/>
                <a:gd name="T17" fmla="*/ 150 h 156"/>
                <a:gd name="T18" fmla="*/ 318 w 623"/>
                <a:gd name="T19" fmla="*/ 156 h 156"/>
                <a:gd name="T20" fmla="*/ 215 w 623"/>
                <a:gd name="T21" fmla="*/ 156 h 156"/>
                <a:gd name="T22" fmla="*/ 108 w 623"/>
                <a:gd name="T23" fmla="*/ 150 h 156"/>
                <a:gd name="T24" fmla="*/ 0 w 623"/>
                <a:gd name="T25" fmla="*/ 132 h 156"/>
                <a:gd name="T26" fmla="*/ 6 w 623"/>
                <a:gd name="T27" fmla="*/ 18 h 156"/>
                <a:gd name="T28" fmla="*/ 6 w 623"/>
                <a:gd name="T29" fmla="*/ 1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21" name="Freeform 13">
              <a:extLst>
                <a:ext uri="{FF2B5EF4-FFF2-40B4-BE49-F238E27FC236}">
                  <a16:creationId xmlns:a16="http://schemas.microsoft.com/office/drawing/2014/main" id="{4C0BBA26-AD61-4F2C-A180-17411221658B}"/>
                </a:ext>
              </a:extLst>
            </p:cNvPr>
            <p:cNvSpPr>
              <a:spLocks/>
            </p:cNvSpPr>
            <p:nvPr/>
          </p:nvSpPr>
          <p:spPr bwMode="ltGray">
            <a:xfrm>
              <a:off x="4762" y="3591"/>
              <a:ext cx="996" cy="126"/>
            </a:xfrm>
            <a:custGeom>
              <a:avLst/>
              <a:gdLst>
                <a:gd name="T0" fmla="*/ 754 w 993"/>
                <a:gd name="T1" fmla="*/ 6 h 126"/>
                <a:gd name="T2" fmla="*/ 652 w 993"/>
                <a:gd name="T3" fmla="*/ 6 h 126"/>
                <a:gd name="T4" fmla="*/ 563 w 993"/>
                <a:gd name="T5" fmla="*/ 6 h 126"/>
                <a:gd name="T6" fmla="*/ 479 w 993"/>
                <a:gd name="T7" fmla="*/ 6 h 126"/>
                <a:gd name="T8" fmla="*/ 401 w 993"/>
                <a:gd name="T9" fmla="*/ 6 h 126"/>
                <a:gd name="T10" fmla="*/ 335 w 993"/>
                <a:gd name="T11" fmla="*/ 0 h 126"/>
                <a:gd name="T12" fmla="*/ 276 w 993"/>
                <a:gd name="T13" fmla="*/ 0 h 126"/>
                <a:gd name="T14" fmla="*/ 222 w 993"/>
                <a:gd name="T15" fmla="*/ 0 h 126"/>
                <a:gd name="T16" fmla="*/ 180 w 993"/>
                <a:gd name="T17" fmla="*/ 6 h 126"/>
                <a:gd name="T18" fmla="*/ 138 w 993"/>
                <a:gd name="T19" fmla="*/ 6 h 126"/>
                <a:gd name="T20" fmla="*/ 108 w 993"/>
                <a:gd name="T21" fmla="*/ 6 h 126"/>
                <a:gd name="T22" fmla="*/ 54 w 993"/>
                <a:gd name="T23" fmla="*/ 6 h 126"/>
                <a:gd name="T24" fmla="*/ 24 w 993"/>
                <a:gd name="T25" fmla="*/ 12 h 126"/>
                <a:gd name="T26" fmla="*/ 6 w 993"/>
                <a:gd name="T27" fmla="*/ 18 h 126"/>
                <a:gd name="T28" fmla="*/ 0 w 993"/>
                <a:gd name="T29" fmla="*/ 24 h 126"/>
                <a:gd name="T30" fmla="*/ 12 w 993"/>
                <a:gd name="T31" fmla="*/ 42 h 126"/>
                <a:gd name="T32" fmla="*/ 18 w 993"/>
                <a:gd name="T33" fmla="*/ 48 h 126"/>
                <a:gd name="T34" fmla="*/ 30 w 993"/>
                <a:gd name="T35" fmla="*/ 54 h 126"/>
                <a:gd name="T36" fmla="*/ 60 w 993"/>
                <a:gd name="T37" fmla="*/ 60 h 126"/>
                <a:gd name="T38" fmla="*/ 90 w 993"/>
                <a:gd name="T39" fmla="*/ 72 h 126"/>
                <a:gd name="T40" fmla="*/ 144 w 993"/>
                <a:gd name="T41" fmla="*/ 84 h 126"/>
                <a:gd name="T42" fmla="*/ 210 w 993"/>
                <a:gd name="T43" fmla="*/ 90 h 126"/>
                <a:gd name="T44" fmla="*/ 293 w 993"/>
                <a:gd name="T45" fmla="*/ 102 h 126"/>
                <a:gd name="T46" fmla="*/ 389 w 993"/>
                <a:gd name="T47" fmla="*/ 108 h 126"/>
                <a:gd name="T48" fmla="*/ 503 w 993"/>
                <a:gd name="T49" fmla="*/ 120 h 126"/>
                <a:gd name="T50" fmla="*/ 622 w 993"/>
                <a:gd name="T51" fmla="*/ 120 h 126"/>
                <a:gd name="T52" fmla="*/ 754 w 993"/>
                <a:gd name="T53" fmla="*/ 126 h 126"/>
                <a:gd name="T54" fmla="*/ 873 w 993"/>
                <a:gd name="T55" fmla="*/ 126 h 126"/>
                <a:gd name="T56" fmla="*/ 993 w 993"/>
                <a:gd name="T57" fmla="*/ 126 h 126"/>
                <a:gd name="T58" fmla="*/ 993 w 993"/>
                <a:gd name="T59" fmla="*/ 12 h 126"/>
                <a:gd name="T60" fmla="*/ 879 w 993"/>
                <a:gd name="T61" fmla="*/ 12 h 126"/>
                <a:gd name="T62" fmla="*/ 754 w 993"/>
                <a:gd name="T63" fmla="*/ 6 h 126"/>
                <a:gd name="T64" fmla="*/ 754 w 993"/>
                <a:gd name="T65" fmla="*/ 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22" name="Freeform 14">
              <a:extLst>
                <a:ext uri="{FF2B5EF4-FFF2-40B4-BE49-F238E27FC236}">
                  <a16:creationId xmlns:a16="http://schemas.microsoft.com/office/drawing/2014/main" id="{608F7130-A044-4183-B787-F6B5A2EAA24B}"/>
                </a:ext>
              </a:extLst>
            </p:cNvPr>
            <p:cNvSpPr>
              <a:spLocks/>
            </p:cNvSpPr>
            <p:nvPr/>
          </p:nvSpPr>
          <p:spPr bwMode="ltGray">
            <a:xfrm>
              <a:off x="4786" y="3645"/>
              <a:ext cx="972" cy="245"/>
            </a:xfrm>
            <a:custGeom>
              <a:avLst/>
              <a:gdLst>
                <a:gd name="T0" fmla="*/ 0 w 969"/>
                <a:gd name="T1" fmla="*/ 0 h 245"/>
                <a:gd name="T2" fmla="*/ 24 w 969"/>
                <a:gd name="T3" fmla="*/ 54 h 245"/>
                <a:gd name="T4" fmla="*/ 66 w 969"/>
                <a:gd name="T5" fmla="*/ 96 h 245"/>
                <a:gd name="T6" fmla="*/ 120 w 969"/>
                <a:gd name="T7" fmla="*/ 137 h 245"/>
                <a:gd name="T8" fmla="*/ 198 w 969"/>
                <a:gd name="T9" fmla="*/ 173 h 245"/>
                <a:gd name="T10" fmla="*/ 293 w 969"/>
                <a:gd name="T11" fmla="*/ 203 h 245"/>
                <a:gd name="T12" fmla="*/ 353 w 969"/>
                <a:gd name="T13" fmla="*/ 215 h 245"/>
                <a:gd name="T14" fmla="*/ 413 w 969"/>
                <a:gd name="T15" fmla="*/ 227 h 245"/>
                <a:gd name="T16" fmla="*/ 479 w 969"/>
                <a:gd name="T17" fmla="*/ 233 h 245"/>
                <a:gd name="T18" fmla="*/ 556 w 969"/>
                <a:gd name="T19" fmla="*/ 239 h 245"/>
                <a:gd name="T20" fmla="*/ 634 w 969"/>
                <a:gd name="T21" fmla="*/ 245 h 245"/>
                <a:gd name="T22" fmla="*/ 724 w 969"/>
                <a:gd name="T23" fmla="*/ 245 h 245"/>
                <a:gd name="T24" fmla="*/ 855 w 969"/>
                <a:gd name="T25" fmla="*/ 245 h 245"/>
                <a:gd name="T26" fmla="*/ 969 w 969"/>
                <a:gd name="T27" fmla="*/ 239 h 245"/>
                <a:gd name="T28" fmla="*/ 969 w 969"/>
                <a:gd name="T29" fmla="*/ 60 h 245"/>
                <a:gd name="T30" fmla="*/ 700 w 969"/>
                <a:gd name="T31" fmla="*/ 60 h 245"/>
                <a:gd name="T32" fmla="*/ 503 w 969"/>
                <a:gd name="T33" fmla="*/ 54 h 245"/>
                <a:gd name="T34" fmla="*/ 317 w 969"/>
                <a:gd name="T35" fmla="*/ 42 h 245"/>
                <a:gd name="T36" fmla="*/ 150 w 969"/>
                <a:gd name="T37" fmla="*/ 24 h 245"/>
                <a:gd name="T38" fmla="*/ 72 w 969"/>
                <a:gd name="T39" fmla="*/ 12 h 245"/>
                <a:gd name="T40" fmla="*/ 0 w 969"/>
                <a:gd name="T41" fmla="*/ 0 h 245"/>
                <a:gd name="T42" fmla="*/ 0 w 969"/>
                <a:gd name="T4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23" name="Freeform 15">
              <a:extLst>
                <a:ext uri="{FF2B5EF4-FFF2-40B4-BE49-F238E27FC236}">
                  <a16:creationId xmlns:a16="http://schemas.microsoft.com/office/drawing/2014/main" id="{17534CFC-C250-4B3F-9A96-594EFD83F5D9}"/>
                </a:ext>
              </a:extLst>
            </p:cNvPr>
            <p:cNvSpPr>
              <a:spLocks/>
            </p:cNvSpPr>
            <p:nvPr/>
          </p:nvSpPr>
          <p:spPr bwMode="ltGray">
            <a:xfrm>
              <a:off x="4804" y="3591"/>
              <a:ext cx="954" cy="90"/>
            </a:xfrm>
            <a:custGeom>
              <a:avLst/>
              <a:gdLst>
                <a:gd name="T0" fmla="*/ 700 w 951"/>
                <a:gd name="T1" fmla="*/ 0 h 90"/>
                <a:gd name="T2" fmla="*/ 598 w 951"/>
                <a:gd name="T3" fmla="*/ 0 h 90"/>
                <a:gd name="T4" fmla="*/ 515 w 951"/>
                <a:gd name="T5" fmla="*/ 0 h 90"/>
                <a:gd name="T6" fmla="*/ 431 w 951"/>
                <a:gd name="T7" fmla="*/ 0 h 90"/>
                <a:gd name="T8" fmla="*/ 365 w 951"/>
                <a:gd name="T9" fmla="*/ 0 h 90"/>
                <a:gd name="T10" fmla="*/ 299 w 951"/>
                <a:gd name="T11" fmla="*/ 0 h 90"/>
                <a:gd name="T12" fmla="*/ 245 w 951"/>
                <a:gd name="T13" fmla="*/ 0 h 90"/>
                <a:gd name="T14" fmla="*/ 198 w 951"/>
                <a:gd name="T15" fmla="*/ 0 h 90"/>
                <a:gd name="T16" fmla="*/ 162 w 951"/>
                <a:gd name="T17" fmla="*/ 0 h 90"/>
                <a:gd name="T18" fmla="*/ 126 w 951"/>
                <a:gd name="T19" fmla="*/ 6 h 90"/>
                <a:gd name="T20" fmla="*/ 96 w 951"/>
                <a:gd name="T21" fmla="*/ 6 h 90"/>
                <a:gd name="T22" fmla="*/ 54 w 951"/>
                <a:gd name="T23" fmla="*/ 12 h 90"/>
                <a:gd name="T24" fmla="*/ 30 w 951"/>
                <a:gd name="T25" fmla="*/ 12 h 90"/>
                <a:gd name="T26" fmla="*/ 12 w 951"/>
                <a:gd name="T27" fmla="*/ 18 h 90"/>
                <a:gd name="T28" fmla="*/ 6 w 951"/>
                <a:gd name="T29" fmla="*/ 18 h 90"/>
                <a:gd name="T30" fmla="*/ 0 w 951"/>
                <a:gd name="T31" fmla="*/ 24 h 90"/>
                <a:gd name="T32" fmla="*/ 6 w 951"/>
                <a:gd name="T33" fmla="*/ 30 h 90"/>
                <a:gd name="T34" fmla="*/ 24 w 951"/>
                <a:gd name="T35" fmla="*/ 36 h 90"/>
                <a:gd name="T36" fmla="*/ 54 w 951"/>
                <a:gd name="T37" fmla="*/ 42 h 90"/>
                <a:gd name="T38" fmla="*/ 102 w 951"/>
                <a:gd name="T39" fmla="*/ 54 h 90"/>
                <a:gd name="T40" fmla="*/ 168 w 951"/>
                <a:gd name="T41" fmla="*/ 60 h 90"/>
                <a:gd name="T42" fmla="*/ 251 w 951"/>
                <a:gd name="T43" fmla="*/ 66 h 90"/>
                <a:gd name="T44" fmla="*/ 341 w 951"/>
                <a:gd name="T45" fmla="*/ 78 h 90"/>
                <a:gd name="T46" fmla="*/ 449 w 951"/>
                <a:gd name="T47" fmla="*/ 84 h 90"/>
                <a:gd name="T48" fmla="*/ 568 w 951"/>
                <a:gd name="T49" fmla="*/ 84 h 90"/>
                <a:gd name="T50" fmla="*/ 694 w 951"/>
                <a:gd name="T51" fmla="*/ 90 h 90"/>
                <a:gd name="T52" fmla="*/ 825 w 951"/>
                <a:gd name="T53" fmla="*/ 90 h 90"/>
                <a:gd name="T54" fmla="*/ 951 w 951"/>
                <a:gd name="T55" fmla="*/ 90 h 90"/>
                <a:gd name="T56" fmla="*/ 951 w 951"/>
                <a:gd name="T57" fmla="*/ 6 h 90"/>
                <a:gd name="T58" fmla="*/ 831 w 951"/>
                <a:gd name="T59" fmla="*/ 6 h 90"/>
                <a:gd name="T60" fmla="*/ 772 w 951"/>
                <a:gd name="T61" fmla="*/ 6 h 90"/>
                <a:gd name="T62" fmla="*/ 700 w 951"/>
                <a:gd name="T63" fmla="*/ 0 h 90"/>
                <a:gd name="T64" fmla="*/ 700 w 951"/>
                <a:gd name="T65"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24" name="Freeform 16">
              <a:extLst>
                <a:ext uri="{FF2B5EF4-FFF2-40B4-BE49-F238E27FC236}">
                  <a16:creationId xmlns:a16="http://schemas.microsoft.com/office/drawing/2014/main" id="{F6209491-4838-47E0-8855-ABC94EA20303}"/>
                </a:ext>
              </a:extLst>
            </p:cNvPr>
            <p:cNvSpPr>
              <a:spLocks/>
            </p:cNvSpPr>
            <p:nvPr/>
          </p:nvSpPr>
          <p:spPr bwMode="ltGray">
            <a:xfrm>
              <a:off x="3059" y="1541"/>
              <a:ext cx="102" cy="155"/>
            </a:xfrm>
            <a:custGeom>
              <a:avLst/>
              <a:gdLst>
                <a:gd name="T0" fmla="*/ 102 w 102"/>
                <a:gd name="T1" fmla="*/ 0 h 155"/>
                <a:gd name="T2" fmla="*/ 0 w 102"/>
                <a:gd name="T3" fmla="*/ 12 h 155"/>
                <a:gd name="T4" fmla="*/ 30 w 102"/>
                <a:gd name="T5" fmla="*/ 72 h 155"/>
                <a:gd name="T6" fmla="*/ 30 w 102"/>
                <a:gd name="T7" fmla="*/ 155 h 155"/>
                <a:gd name="T8" fmla="*/ 72 w 102"/>
                <a:gd name="T9" fmla="*/ 155 h 155"/>
                <a:gd name="T10" fmla="*/ 72 w 102"/>
                <a:gd name="T11" fmla="*/ 66 h 155"/>
                <a:gd name="T12" fmla="*/ 102 w 102"/>
                <a:gd name="T13" fmla="*/ 0 h 155"/>
                <a:gd name="T14" fmla="*/ 102 w 102"/>
                <a:gd name="T15" fmla="*/ 0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25" name="Freeform 17">
              <a:extLst>
                <a:ext uri="{FF2B5EF4-FFF2-40B4-BE49-F238E27FC236}">
                  <a16:creationId xmlns:a16="http://schemas.microsoft.com/office/drawing/2014/main" id="{5CB93A5E-575C-4B88-91D7-93AB0E2170B6}"/>
                </a:ext>
              </a:extLst>
            </p:cNvPr>
            <p:cNvSpPr>
              <a:spLocks noEditPoints="1"/>
            </p:cNvSpPr>
            <p:nvPr/>
          </p:nvSpPr>
          <p:spPr bwMode="ltGray">
            <a:xfrm>
              <a:off x="3059" y="1690"/>
              <a:ext cx="90" cy="96"/>
            </a:xfrm>
            <a:custGeom>
              <a:avLst/>
              <a:gdLst>
                <a:gd name="T0" fmla="*/ 48 w 90"/>
                <a:gd name="T1" fmla="*/ 96 h 96"/>
                <a:gd name="T2" fmla="*/ 72 w 90"/>
                <a:gd name="T3" fmla="*/ 72 h 96"/>
                <a:gd name="T4" fmla="*/ 84 w 90"/>
                <a:gd name="T5" fmla="*/ 48 h 96"/>
                <a:gd name="T6" fmla="*/ 90 w 90"/>
                <a:gd name="T7" fmla="*/ 36 h 96"/>
                <a:gd name="T8" fmla="*/ 84 w 90"/>
                <a:gd name="T9" fmla="*/ 24 h 96"/>
                <a:gd name="T10" fmla="*/ 66 w 90"/>
                <a:gd name="T11" fmla="*/ 6 h 96"/>
                <a:gd name="T12" fmla="*/ 42 w 90"/>
                <a:gd name="T13" fmla="*/ 0 h 96"/>
                <a:gd name="T14" fmla="*/ 24 w 90"/>
                <a:gd name="T15" fmla="*/ 0 h 96"/>
                <a:gd name="T16" fmla="*/ 12 w 90"/>
                <a:gd name="T17" fmla="*/ 12 h 96"/>
                <a:gd name="T18" fmla="*/ 6 w 90"/>
                <a:gd name="T19" fmla="*/ 24 h 96"/>
                <a:gd name="T20" fmla="*/ 0 w 90"/>
                <a:gd name="T21" fmla="*/ 36 h 96"/>
                <a:gd name="T22" fmla="*/ 12 w 90"/>
                <a:gd name="T23" fmla="*/ 66 h 96"/>
                <a:gd name="T24" fmla="*/ 30 w 90"/>
                <a:gd name="T25" fmla="*/ 84 h 96"/>
                <a:gd name="T26" fmla="*/ 48 w 90"/>
                <a:gd name="T27" fmla="*/ 96 h 96"/>
                <a:gd name="T28" fmla="*/ 48 w 90"/>
                <a:gd name="T29" fmla="*/ 96 h 96"/>
                <a:gd name="T30" fmla="*/ 48 w 90"/>
                <a:gd name="T31" fmla="*/ 12 h 96"/>
                <a:gd name="T32" fmla="*/ 66 w 90"/>
                <a:gd name="T33" fmla="*/ 18 h 96"/>
                <a:gd name="T34" fmla="*/ 72 w 90"/>
                <a:gd name="T35" fmla="*/ 24 h 96"/>
                <a:gd name="T36" fmla="*/ 72 w 90"/>
                <a:gd name="T37" fmla="*/ 36 h 96"/>
                <a:gd name="T38" fmla="*/ 72 w 90"/>
                <a:gd name="T39" fmla="*/ 48 h 96"/>
                <a:gd name="T40" fmla="*/ 54 w 90"/>
                <a:gd name="T41" fmla="*/ 66 h 96"/>
                <a:gd name="T42" fmla="*/ 48 w 90"/>
                <a:gd name="T43" fmla="*/ 78 h 96"/>
                <a:gd name="T44" fmla="*/ 30 w 90"/>
                <a:gd name="T45" fmla="*/ 66 h 96"/>
                <a:gd name="T46" fmla="*/ 24 w 90"/>
                <a:gd name="T47" fmla="*/ 48 h 96"/>
                <a:gd name="T48" fmla="*/ 18 w 90"/>
                <a:gd name="T49" fmla="*/ 30 h 96"/>
                <a:gd name="T50" fmla="*/ 30 w 90"/>
                <a:gd name="T51" fmla="*/ 12 h 96"/>
                <a:gd name="T52" fmla="*/ 48 w 90"/>
                <a:gd name="T53" fmla="*/ 12 h 96"/>
                <a:gd name="T54" fmla="*/ 48 w 90"/>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26" name="Freeform 18">
              <a:extLst>
                <a:ext uri="{FF2B5EF4-FFF2-40B4-BE49-F238E27FC236}">
                  <a16:creationId xmlns:a16="http://schemas.microsoft.com/office/drawing/2014/main" id="{8F56269F-E7EA-408E-B6FA-7F186F148BA4}"/>
                </a:ext>
              </a:extLst>
            </p:cNvPr>
            <p:cNvSpPr>
              <a:spLocks noEditPoints="1"/>
            </p:cNvSpPr>
            <p:nvPr/>
          </p:nvSpPr>
          <p:spPr bwMode="ltGray">
            <a:xfrm>
              <a:off x="3059" y="1768"/>
              <a:ext cx="90" cy="108"/>
            </a:xfrm>
            <a:custGeom>
              <a:avLst/>
              <a:gdLst>
                <a:gd name="T0" fmla="*/ 0 w 90"/>
                <a:gd name="T1" fmla="*/ 90 h 108"/>
                <a:gd name="T2" fmla="*/ 12 w 90"/>
                <a:gd name="T3" fmla="*/ 102 h 108"/>
                <a:gd name="T4" fmla="*/ 24 w 90"/>
                <a:gd name="T5" fmla="*/ 108 h 108"/>
                <a:gd name="T6" fmla="*/ 54 w 90"/>
                <a:gd name="T7" fmla="*/ 108 h 108"/>
                <a:gd name="T8" fmla="*/ 78 w 90"/>
                <a:gd name="T9" fmla="*/ 96 h 108"/>
                <a:gd name="T10" fmla="*/ 90 w 90"/>
                <a:gd name="T11" fmla="*/ 72 h 108"/>
                <a:gd name="T12" fmla="*/ 84 w 90"/>
                <a:gd name="T13" fmla="*/ 42 h 108"/>
                <a:gd name="T14" fmla="*/ 66 w 90"/>
                <a:gd name="T15" fmla="*/ 24 h 108"/>
                <a:gd name="T16" fmla="*/ 54 w 90"/>
                <a:gd name="T17" fmla="*/ 12 h 108"/>
                <a:gd name="T18" fmla="*/ 48 w 90"/>
                <a:gd name="T19" fmla="*/ 6 h 108"/>
                <a:gd name="T20" fmla="*/ 48 w 90"/>
                <a:gd name="T21" fmla="*/ 6 h 108"/>
                <a:gd name="T22" fmla="*/ 48 w 90"/>
                <a:gd name="T23" fmla="*/ 0 h 108"/>
                <a:gd name="T24" fmla="*/ 24 w 90"/>
                <a:gd name="T25" fmla="*/ 24 h 108"/>
                <a:gd name="T26" fmla="*/ 6 w 90"/>
                <a:gd name="T27" fmla="*/ 48 h 108"/>
                <a:gd name="T28" fmla="*/ 0 w 90"/>
                <a:gd name="T29" fmla="*/ 66 h 108"/>
                <a:gd name="T30" fmla="*/ 0 w 90"/>
                <a:gd name="T31" fmla="*/ 90 h 108"/>
                <a:gd name="T32" fmla="*/ 0 w 90"/>
                <a:gd name="T33" fmla="*/ 90 h 108"/>
                <a:gd name="T34" fmla="*/ 12 w 90"/>
                <a:gd name="T35" fmla="*/ 66 h 108"/>
                <a:gd name="T36" fmla="*/ 18 w 90"/>
                <a:gd name="T37" fmla="*/ 48 h 108"/>
                <a:gd name="T38" fmla="*/ 30 w 90"/>
                <a:gd name="T39" fmla="*/ 36 h 108"/>
                <a:gd name="T40" fmla="*/ 42 w 90"/>
                <a:gd name="T41" fmla="*/ 24 h 108"/>
                <a:gd name="T42" fmla="*/ 48 w 90"/>
                <a:gd name="T43" fmla="*/ 18 h 108"/>
                <a:gd name="T44" fmla="*/ 66 w 90"/>
                <a:gd name="T45" fmla="*/ 30 h 108"/>
                <a:gd name="T46" fmla="*/ 72 w 90"/>
                <a:gd name="T47" fmla="*/ 48 h 108"/>
                <a:gd name="T48" fmla="*/ 78 w 90"/>
                <a:gd name="T49" fmla="*/ 72 h 108"/>
                <a:gd name="T50" fmla="*/ 78 w 90"/>
                <a:gd name="T51" fmla="*/ 84 h 108"/>
                <a:gd name="T52" fmla="*/ 66 w 90"/>
                <a:gd name="T53" fmla="*/ 96 h 108"/>
                <a:gd name="T54" fmla="*/ 42 w 90"/>
                <a:gd name="T55" fmla="*/ 102 h 108"/>
                <a:gd name="T56" fmla="*/ 30 w 90"/>
                <a:gd name="T57" fmla="*/ 96 h 108"/>
                <a:gd name="T58" fmla="*/ 18 w 90"/>
                <a:gd name="T59" fmla="*/ 90 h 108"/>
                <a:gd name="T60" fmla="*/ 12 w 90"/>
                <a:gd name="T61" fmla="*/ 78 h 108"/>
                <a:gd name="T62" fmla="*/ 12 w 90"/>
                <a:gd name="T63" fmla="*/ 66 h 108"/>
                <a:gd name="T64" fmla="*/ 12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27" name="Freeform 19">
              <a:extLst>
                <a:ext uri="{FF2B5EF4-FFF2-40B4-BE49-F238E27FC236}">
                  <a16:creationId xmlns:a16="http://schemas.microsoft.com/office/drawing/2014/main" id="{0B42512C-EAD9-4667-A29C-7331B19EEC21}"/>
                </a:ext>
              </a:extLst>
            </p:cNvPr>
            <p:cNvSpPr>
              <a:spLocks/>
            </p:cNvSpPr>
            <p:nvPr/>
          </p:nvSpPr>
          <p:spPr bwMode="ltGray">
            <a:xfrm>
              <a:off x="5470" y="1205"/>
              <a:ext cx="102" cy="156"/>
            </a:xfrm>
            <a:custGeom>
              <a:avLst/>
              <a:gdLst>
                <a:gd name="T0" fmla="*/ 102 w 102"/>
                <a:gd name="T1" fmla="*/ 0 h 156"/>
                <a:gd name="T2" fmla="*/ 0 w 102"/>
                <a:gd name="T3" fmla="*/ 6 h 156"/>
                <a:gd name="T4" fmla="*/ 30 w 102"/>
                <a:gd name="T5" fmla="*/ 72 h 156"/>
                <a:gd name="T6" fmla="*/ 30 w 102"/>
                <a:gd name="T7" fmla="*/ 156 h 156"/>
                <a:gd name="T8" fmla="*/ 72 w 102"/>
                <a:gd name="T9" fmla="*/ 156 h 156"/>
                <a:gd name="T10" fmla="*/ 72 w 102"/>
                <a:gd name="T11" fmla="*/ 66 h 156"/>
                <a:gd name="T12" fmla="*/ 102 w 102"/>
                <a:gd name="T13" fmla="*/ 0 h 156"/>
                <a:gd name="T14" fmla="*/ 102 w 102"/>
                <a:gd name="T15" fmla="*/ 0 h 1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28" name="Freeform 20">
              <a:extLst>
                <a:ext uri="{FF2B5EF4-FFF2-40B4-BE49-F238E27FC236}">
                  <a16:creationId xmlns:a16="http://schemas.microsoft.com/office/drawing/2014/main" id="{9E486D48-7BE7-4701-ADE7-65DDC14C0E57}"/>
                </a:ext>
              </a:extLst>
            </p:cNvPr>
            <p:cNvSpPr>
              <a:spLocks noEditPoints="1"/>
            </p:cNvSpPr>
            <p:nvPr/>
          </p:nvSpPr>
          <p:spPr bwMode="ltGray">
            <a:xfrm>
              <a:off x="5476" y="1349"/>
              <a:ext cx="84" cy="96"/>
            </a:xfrm>
            <a:custGeom>
              <a:avLst/>
              <a:gdLst>
                <a:gd name="T0" fmla="*/ 42 w 84"/>
                <a:gd name="T1" fmla="*/ 96 h 96"/>
                <a:gd name="T2" fmla="*/ 66 w 84"/>
                <a:gd name="T3" fmla="*/ 78 h 96"/>
                <a:gd name="T4" fmla="*/ 84 w 84"/>
                <a:gd name="T5" fmla="*/ 54 h 96"/>
                <a:gd name="T6" fmla="*/ 84 w 84"/>
                <a:gd name="T7" fmla="*/ 30 h 96"/>
                <a:gd name="T8" fmla="*/ 66 w 84"/>
                <a:gd name="T9" fmla="*/ 6 h 96"/>
                <a:gd name="T10" fmla="*/ 42 w 84"/>
                <a:gd name="T11" fmla="*/ 0 h 96"/>
                <a:gd name="T12" fmla="*/ 24 w 84"/>
                <a:gd name="T13" fmla="*/ 6 h 96"/>
                <a:gd name="T14" fmla="*/ 12 w 84"/>
                <a:gd name="T15" fmla="*/ 18 h 96"/>
                <a:gd name="T16" fmla="*/ 6 w 84"/>
                <a:gd name="T17" fmla="*/ 30 h 96"/>
                <a:gd name="T18" fmla="*/ 0 w 84"/>
                <a:gd name="T19" fmla="*/ 42 h 96"/>
                <a:gd name="T20" fmla="*/ 12 w 84"/>
                <a:gd name="T21" fmla="*/ 66 h 96"/>
                <a:gd name="T22" fmla="*/ 30 w 84"/>
                <a:gd name="T23" fmla="*/ 84 h 96"/>
                <a:gd name="T24" fmla="*/ 42 w 84"/>
                <a:gd name="T25" fmla="*/ 96 h 96"/>
                <a:gd name="T26" fmla="*/ 42 w 84"/>
                <a:gd name="T27" fmla="*/ 96 h 96"/>
                <a:gd name="T28" fmla="*/ 48 w 84"/>
                <a:gd name="T29" fmla="*/ 12 h 96"/>
                <a:gd name="T30" fmla="*/ 66 w 84"/>
                <a:gd name="T31" fmla="*/ 18 h 96"/>
                <a:gd name="T32" fmla="*/ 72 w 84"/>
                <a:gd name="T33" fmla="*/ 30 h 96"/>
                <a:gd name="T34" fmla="*/ 72 w 84"/>
                <a:gd name="T35" fmla="*/ 42 h 96"/>
                <a:gd name="T36" fmla="*/ 66 w 84"/>
                <a:gd name="T37" fmla="*/ 54 h 96"/>
                <a:gd name="T38" fmla="*/ 54 w 84"/>
                <a:gd name="T39" fmla="*/ 72 h 96"/>
                <a:gd name="T40" fmla="*/ 42 w 84"/>
                <a:gd name="T41" fmla="*/ 84 h 96"/>
                <a:gd name="T42" fmla="*/ 42 w 84"/>
                <a:gd name="T43" fmla="*/ 84 h 96"/>
                <a:gd name="T44" fmla="*/ 30 w 84"/>
                <a:gd name="T45" fmla="*/ 72 h 96"/>
                <a:gd name="T46" fmla="*/ 18 w 84"/>
                <a:gd name="T47" fmla="*/ 54 h 96"/>
                <a:gd name="T48" fmla="*/ 18 w 84"/>
                <a:gd name="T49" fmla="*/ 30 h 96"/>
                <a:gd name="T50" fmla="*/ 30 w 84"/>
                <a:gd name="T51" fmla="*/ 18 h 96"/>
                <a:gd name="T52" fmla="*/ 48 w 84"/>
                <a:gd name="T53" fmla="*/ 12 h 96"/>
                <a:gd name="T54" fmla="*/ 48 w 84"/>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29" name="Freeform 21">
              <a:extLst>
                <a:ext uri="{FF2B5EF4-FFF2-40B4-BE49-F238E27FC236}">
                  <a16:creationId xmlns:a16="http://schemas.microsoft.com/office/drawing/2014/main" id="{93901493-FD4C-4DD7-9C31-4B9A47AAF12E}"/>
                </a:ext>
              </a:extLst>
            </p:cNvPr>
            <p:cNvSpPr>
              <a:spLocks noEditPoints="1"/>
            </p:cNvSpPr>
            <p:nvPr/>
          </p:nvSpPr>
          <p:spPr bwMode="ltGray">
            <a:xfrm>
              <a:off x="5470" y="1433"/>
              <a:ext cx="90" cy="108"/>
            </a:xfrm>
            <a:custGeom>
              <a:avLst/>
              <a:gdLst>
                <a:gd name="T0" fmla="*/ 6 w 90"/>
                <a:gd name="T1" fmla="*/ 90 h 108"/>
                <a:gd name="T2" fmla="*/ 18 w 90"/>
                <a:gd name="T3" fmla="*/ 102 h 108"/>
                <a:gd name="T4" fmla="*/ 30 w 90"/>
                <a:gd name="T5" fmla="*/ 108 h 108"/>
                <a:gd name="T6" fmla="*/ 60 w 90"/>
                <a:gd name="T7" fmla="*/ 108 h 108"/>
                <a:gd name="T8" fmla="*/ 84 w 90"/>
                <a:gd name="T9" fmla="*/ 96 h 108"/>
                <a:gd name="T10" fmla="*/ 90 w 90"/>
                <a:gd name="T11" fmla="*/ 84 h 108"/>
                <a:gd name="T12" fmla="*/ 90 w 90"/>
                <a:gd name="T13" fmla="*/ 66 h 108"/>
                <a:gd name="T14" fmla="*/ 84 w 90"/>
                <a:gd name="T15" fmla="*/ 36 h 108"/>
                <a:gd name="T16" fmla="*/ 72 w 90"/>
                <a:gd name="T17" fmla="*/ 18 h 108"/>
                <a:gd name="T18" fmla="*/ 60 w 90"/>
                <a:gd name="T19" fmla="*/ 6 h 108"/>
                <a:gd name="T20" fmla="*/ 54 w 90"/>
                <a:gd name="T21" fmla="*/ 0 h 108"/>
                <a:gd name="T22" fmla="*/ 54 w 90"/>
                <a:gd name="T23" fmla="*/ 0 h 108"/>
                <a:gd name="T24" fmla="*/ 48 w 90"/>
                <a:gd name="T25" fmla="*/ 0 h 108"/>
                <a:gd name="T26" fmla="*/ 24 w 90"/>
                <a:gd name="T27" fmla="*/ 24 h 108"/>
                <a:gd name="T28" fmla="*/ 12 w 90"/>
                <a:gd name="T29" fmla="*/ 48 h 108"/>
                <a:gd name="T30" fmla="*/ 0 w 90"/>
                <a:gd name="T31" fmla="*/ 66 h 108"/>
                <a:gd name="T32" fmla="*/ 6 w 90"/>
                <a:gd name="T33" fmla="*/ 90 h 108"/>
                <a:gd name="T34" fmla="*/ 6 w 90"/>
                <a:gd name="T35" fmla="*/ 90 h 108"/>
                <a:gd name="T36" fmla="*/ 18 w 90"/>
                <a:gd name="T37" fmla="*/ 66 h 108"/>
                <a:gd name="T38" fmla="*/ 24 w 90"/>
                <a:gd name="T39" fmla="*/ 48 h 108"/>
                <a:gd name="T40" fmla="*/ 36 w 90"/>
                <a:gd name="T41" fmla="*/ 30 h 108"/>
                <a:gd name="T42" fmla="*/ 42 w 90"/>
                <a:gd name="T43" fmla="*/ 18 h 108"/>
                <a:gd name="T44" fmla="*/ 48 w 90"/>
                <a:gd name="T45" fmla="*/ 12 h 108"/>
                <a:gd name="T46" fmla="*/ 78 w 90"/>
                <a:gd name="T47" fmla="*/ 42 h 108"/>
                <a:gd name="T48" fmla="*/ 84 w 90"/>
                <a:gd name="T49" fmla="*/ 66 h 108"/>
                <a:gd name="T50" fmla="*/ 66 w 90"/>
                <a:gd name="T51" fmla="*/ 90 h 108"/>
                <a:gd name="T52" fmla="*/ 54 w 90"/>
                <a:gd name="T53" fmla="*/ 96 h 108"/>
                <a:gd name="T54" fmla="*/ 42 w 90"/>
                <a:gd name="T55" fmla="*/ 96 h 108"/>
                <a:gd name="T56" fmla="*/ 30 w 90"/>
                <a:gd name="T57" fmla="*/ 96 h 108"/>
                <a:gd name="T58" fmla="*/ 24 w 90"/>
                <a:gd name="T59" fmla="*/ 84 h 108"/>
                <a:gd name="T60" fmla="*/ 18 w 90"/>
                <a:gd name="T61" fmla="*/ 78 h 108"/>
                <a:gd name="T62" fmla="*/ 18 w 90"/>
                <a:gd name="T63" fmla="*/ 66 h 108"/>
                <a:gd name="T64" fmla="*/ 18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30" name="Freeform 22">
              <a:extLst>
                <a:ext uri="{FF2B5EF4-FFF2-40B4-BE49-F238E27FC236}">
                  <a16:creationId xmlns:a16="http://schemas.microsoft.com/office/drawing/2014/main" id="{0C917CE3-D978-4C23-8174-BFD3B4034A4B}"/>
                </a:ext>
              </a:extLst>
            </p:cNvPr>
            <p:cNvSpPr>
              <a:spLocks noEditPoints="1"/>
            </p:cNvSpPr>
            <p:nvPr/>
          </p:nvSpPr>
          <p:spPr bwMode="ltGray">
            <a:xfrm>
              <a:off x="5428" y="3525"/>
              <a:ext cx="66" cy="96"/>
            </a:xfrm>
            <a:custGeom>
              <a:avLst/>
              <a:gdLst>
                <a:gd name="T0" fmla="*/ 30 w 66"/>
                <a:gd name="T1" fmla="*/ 96 h 96"/>
                <a:gd name="T2" fmla="*/ 54 w 66"/>
                <a:gd name="T3" fmla="*/ 72 h 96"/>
                <a:gd name="T4" fmla="*/ 66 w 66"/>
                <a:gd name="T5" fmla="*/ 48 h 96"/>
                <a:gd name="T6" fmla="*/ 66 w 66"/>
                <a:gd name="T7" fmla="*/ 24 h 96"/>
                <a:gd name="T8" fmla="*/ 54 w 66"/>
                <a:gd name="T9" fmla="*/ 6 h 96"/>
                <a:gd name="T10" fmla="*/ 30 w 66"/>
                <a:gd name="T11" fmla="*/ 0 h 96"/>
                <a:gd name="T12" fmla="*/ 18 w 66"/>
                <a:gd name="T13" fmla="*/ 0 h 96"/>
                <a:gd name="T14" fmla="*/ 6 w 66"/>
                <a:gd name="T15" fmla="*/ 12 h 96"/>
                <a:gd name="T16" fmla="*/ 0 w 66"/>
                <a:gd name="T17" fmla="*/ 36 h 96"/>
                <a:gd name="T18" fmla="*/ 6 w 66"/>
                <a:gd name="T19" fmla="*/ 60 h 96"/>
                <a:gd name="T20" fmla="*/ 18 w 66"/>
                <a:gd name="T21" fmla="*/ 84 h 96"/>
                <a:gd name="T22" fmla="*/ 30 w 66"/>
                <a:gd name="T23" fmla="*/ 96 h 96"/>
                <a:gd name="T24" fmla="*/ 30 w 66"/>
                <a:gd name="T25" fmla="*/ 96 h 96"/>
                <a:gd name="T26" fmla="*/ 30 w 66"/>
                <a:gd name="T27" fmla="*/ 12 h 96"/>
                <a:gd name="T28" fmla="*/ 48 w 66"/>
                <a:gd name="T29" fmla="*/ 18 h 96"/>
                <a:gd name="T30" fmla="*/ 54 w 66"/>
                <a:gd name="T31" fmla="*/ 24 h 96"/>
                <a:gd name="T32" fmla="*/ 54 w 66"/>
                <a:gd name="T33" fmla="*/ 36 h 96"/>
                <a:gd name="T34" fmla="*/ 48 w 66"/>
                <a:gd name="T35" fmla="*/ 48 h 96"/>
                <a:gd name="T36" fmla="*/ 36 w 66"/>
                <a:gd name="T37" fmla="*/ 66 h 96"/>
                <a:gd name="T38" fmla="*/ 30 w 66"/>
                <a:gd name="T39" fmla="*/ 78 h 96"/>
                <a:gd name="T40" fmla="*/ 18 w 66"/>
                <a:gd name="T41" fmla="*/ 66 h 96"/>
                <a:gd name="T42" fmla="*/ 12 w 66"/>
                <a:gd name="T43" fmla="*/ 48 h 96"/>
                <a:gd name="T44" fmla="*/ 6 w 66"/>
                <a:gd name="T45" fmla="*/ 30 h 96"/>
                <a:gd name="T46" fmla="*/ 18 w 66"/>
                <a:gd name="T47" fmla="*/ 12 h 96"/>
                <a:gd name="T48" fmla="*/ 30 w 66"/>
                <a:gd name="T49" fmla="*/ 12 h 96"/>
                <a:gd name="T50" fmla="*/ 30 w 66"/>
                <a:gd name="T51"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31" name="Freeform 23">
              <a:extLst>
                <a:ext uri="{FF2B5EF4-FFF2-40B4-BE49-F238E27FC236}">
                  <a16:creationId xmlns:a16="http://schemas.microsoft.com/office/drawing/2014/main" id="{88C4CA19-2F2A-49B7-AB99-BF634ECA5141}"/>
                </a:ext>
              </a:extLst>
            </p:cNvPr>
            <p:cNvSpPr>
              <a:spLocks/>
            </p:cNvSpPr>
            <p:nvPr/>
          </p:nvSpPr>
          <p:spPr bwMode="ltGray">
            <a:xfrm>
              <a:off x="3017" y="1127"/>
              <a:ext cx="2603" cy="444"/>
            </a:xfrm>
            <a:custGeom>
              <a:avLst/>
              <a:gdLst>
                <a:gd name="T0" fmla="*/ 2577 w 2594"/>
                <a:gd name="T1" fmla="*/ 0 h 444"/>
                <a:gd name="T2" fmla="*/ 2594 w 2594"/>
                <a:gd name="T3" fmla="*/ 72 h 444"/>
                <a:gd name="T4" fmla="*/ 6 w 2594"/>
                <a:gd name="T5" fmla="*/ 444 h 444"/>
                <a:gd name="T6" fmla="*/ 0 w 2594"/>
                <a:gd name="T7" fmla="*/ 396 h 444"/>
                <a:gd name="T8" fmla="*/ 1225 w 2594"/>
                <a:gd name="T9" fmla="*/ 96 h 444"/>
                <a:gd name="T10" fmla="*/ 1351 w 2594"/>
                <a:gd name="T11" fmla="*/ 78 h 444"/>
                <a:gd name="T12" fmla="*/ 2577 w 2594"/>
                <a:gd name="T13" fmla="*/ 0 h 444"/>
                <a:gd name="T14" fmla="*/ 2577 w 2594"/>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32" name="Freeform 24">
              <a:extLst>
                <a:ext uri="{FF2B5EF4-FFF2-40B4-BE49-F238E27FC236}">
                  <a16:creationId xmlns:a16="http://schemas.microsoft.com/office/drawing/2014/main" id="{5CC5BF83-3C75-4182-8A2F-066EAC886030}"/>
                </a:ext>
              </a:extLst>
            </p:cNvPr>
            <p:cNvSpPr>
              <a:spLocks noEditPoints="1"/>
            </p:cNvSpPr>
            <p:nvPr/>
          </p:nvSpPr>
          <p:spPr bwMode="ltGray">
            <a:xfrm>
              <a:off x="2934" y="3773"/>
              <a:ext cx="84" cy="95"/>
            </a:xfrm>
            <a:custGeom>
              <a:avLst/>
              <a:gdLst>
                <a:gd name="T0" fmla="*/ 36 w 84"/>
                <a:gd name="T1" fmla="*/ 95 h 95"/>
                <a:gd name="T2" fmla="*/ 60 w 84"/>
                <a:gd name="T3" fmla="*/ 77 h 95"/>
                <a:gd name="T4" fmla="*/ 78 w 84"/>
                <a:gd name="T5" fmla="*/ 53 h 95"/>
                <a:gd name="T6" fmla="*/ 84 w 84"/>
                <a:gd name="T7" fmla="*/ 42 h 95"/>
                <a:gd name="T8" fmla="*/ 84 w 84"/>
                <a:gd name="T9" fmla="*/ 30 h 95"/>
                <a:gd name="T10" fmla="*/ 72 w 84"/>
                <a:gd name="T11" fmla="*/ 6 h 95"/>
                <a:gd name="T12" fmla="*/ 42 w 84"/>
                <a:gd name="T13" fmla="*/ 0 h 95"/>
                <a:gd name="T14" fmla="*/ 30 w 84"/>
                <a:gd name="T15" fmla="*/ 0 h 95"/>
                <a:gd name="T16" fmla="*/ 12 w 84"/>
                <a:gd name="T17" fmla="*/ 12 h 95"/>
                <a:gd name="T18" fmla="*/ 0 w 84"/>
                <a:gd name="T19" fmla="*/ 24 h 95"/>
                <a:gd name="T20" fmla="*/ 0 w 84"/>
                <a:gd name="T21" fmla="*/ 36 h 95"/>
                <a:gd name="T22" fmla="*/ 6 w 84"/>
                <a:gd name="T23" fmla="*/ 59 h 95"/>
                <a:gd name="T24" fmla="*/ 24 w 84"/>
                <a:gd name="T25" fmla="*/ 83 h 95"/>
                <a:gd name="T26" fmla="*/ 36 w 84"/>
                <a:gd name="T27" fmla="*/ 95 h 95"/>
                <a:gd name="T28" fmla="*/ 36 w 84"/>
                <a:gd name="T29" fmla="*/ 95 h 95"/>
                <a:gd name="T30" fmla="*/ 48 w 84"/>
                <a:gd name="T31" fmla="*/ 12 h 95"/>
                <a:gd name="T32" fmla="*/ 66 w 84"/>
                <a:gd name="T33" fmla="*/ 18 h 95"/>
                <a:gd name="T34" fmla="*/ 72 w 84"/>
                <a:gd name="T35" fmla="*/ 30 h 95"/>
                <a:gd name="T36" fmla="*/ 72 w 84"/>
                <a:gd name="T37" fmla="*/ 42 h 95"/>
                <a:gd name="T38" fmla="*/ 66 w 84"/>
                <a:gd name="T39" fmla="*/ 53 h 95"/>
                <a:gd name="T40" fmla="*/ 48 w 84"/>
                <a:gd name="T41" fmla="*/ 71 h 95"/>
                <a:gd name="T42" fmla="*/ 42 w 84"/>
                <a:gd name="T43" fmla="*/ 77 h 95"/>
                <a:gd name="T44" fmla="*/ 36 w 84"/>
                <a:gd name="T45" fmla="*/ 77 h 95"/>
                <a:gd name="T46" fmla="*/ 24 w 84"/>
                <a:gd name="T47" fmla="*/ 65 h 95"/>
                <a:gd name="T48" fmla="*/ 18 w 84"/>
                <a:gd name="T49" fmla="*/ 48 h 95"/>
                <a:gd name="T50" fmla="*/ 18 w 84"/>
                <a:gd name="T51" fmla="*/ 30 h 95"/>
                <a:gd name="T52" fmla="*/ 30 w 84"/>
                <a:gd name="T53" fmla="*/ 12 h 95"/>
                <a:gd name="T54" fmla="*/ 48 w 84"/>
                <a:gd name="T55" fmla="*/ 12 h 95"/>
                <a:gd name="T56" fmla="*/ 48 w 84"/>
                <a:gd name="T57"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33" name="Freeform 25">
              <a:extLst>
                <a:ext uri="{FF2B5EF4-FFF2-40B4-BE49-F238E27FC236}">
                  <a16:creationId xmlns:a16="http://schemas.microsoft.com/office/drawing/2014/main" id="{7B778F6B-3684-434C-9B19-83EF5C9F2C90}"/>
                </a:ext>
              </a:extLst>
            </p:cNvPr>
            <p:cNvSpPr>
              <a:spLocks noEditPoints="1"/>
            </p:cNvSpPr>
            <p:nvPr/>
          </p:nvSpPr>
          <p:spPr bwMode="ltGray">
            <a:xfrm>
              <a:off x="3779" y="3872"/>
              <a:ext cx="90" cy="108"/>
            </a:xfrm>
            <a:custGeom>
              <a:avLst/>
              <a:gdLst>
                <a:gd name="T0" fmla="*/ 12 w 90"/>
                <a:gd name="T1" fmla="*/ 96 h 108"/>
                <a:gd name="T2" fmla="*/ 24 w 90"/>
                <a:gd name="T3" fmla="*/ 108 h 108"/>
                <a:gd name="T4" fmla="*/ 42 w 90"/>
                <a:gd name="T5" fmla="*/ 108 h 108"/>
                <a:gd name="T6" fmla="*/ 66 w 90"/>
                <a:gd name="T7" fmla="*/ 102 h 108"/>
                <a:gd name="T8" fmla="*/ 84 w 90"/>
                <a:gd name="T9" fmla="*/ 78 h 108"/>
                <a:gd name="T10" fmla="*/ 90 w 90"/>
                <a:gd name="T11" fmla="*/ 66 h 108"/>
                <a:gd name="T12" fmla="*/ 84 w 90"/>
                <a:gd name="T13" fmla="*/ 48 h 108"/>
                <a:gd name="T14" fmla="*/ 66 w 90"/>
                <a:gd name="T15" fmla="*/ 24 h 108"/>
                <a:gd name="T16" fmla="*/ 48 w 90"/>
                <a:gd name="T17" fmla="*/ 12 h 108"/>
                <a:gd name="T18" fmla="*/ 36 w 90"/>
                <a:gd name="T19" fmla="*/ 0 h 108"/>
                <a:gd name="T20" fmla="*/ 30 w 90"/>
                <a:gd name="T21" fmla="*/ 0 h 108"/>
                <a:gd name="T22" fmla="*/ 30 w 90"/>
                <a:gd name="T23" fmla="*/ 0 h 108"/>
                <a:gd name="T24" fmla="*/ 24 w 90"/>
                <a:gd name="T25" fmla="*/ 0 h 108"/>
                <a:gd name="T26" fmla="*/ 12 w 90"/>
                <a:gd name="T27" fmla="*/ 30 h 108"/>
                <a:gd name="T28" fmla="*/ 0 w 90"/>
                <a:gd name="T29" fmla="*/ 54 h 108"/>
                <a:gd name="T30" fmla="*/ 0 w 90"/>
                <a:gd name="T31" fmla="*/ 78 h 108"/>
                <a:gd name="T32" fmla="*/ 12 w 90"/>
                <a:gd name="T33" fmla="*/ 96 h 108"/>
                <a:gd name="T34" fmla="*/ 12 w 90"/>
                <a:gd name="T35" fmla="*/ 96 h 108"/>
                <a:gd name="T36" fmla="*/ 12 w 90"/>
                <a:gd name="T37" fmla="*/ 72 h 108"/>
                <a:gd name="T38" fmla="*/ 18 w 90"/>
                <a:gd name="T39" fmla="*/ 54 h 108"/>
                <a:gd name="T40" fmla="*/ 24 w 90"/>
                <a:gd name="T41" fmla="*/ 36 h 108"/>
                <a:gd name="T42" fmla="*/ 30 w 90"/>
                <a:gd name="T43" fmla="*/ 18 h 108"/>
                <a:gd name="T44" fmla="*/ 30 w 90"/>
                <a:gd name="T45" fmla="*/ 12 h 108"/>
                <a:gd name="T46" fmla="*/ 48 w 90"/>
                <a:gd name="T47" fmla="*/ 24 h 108"/>
                <a:gd name="T48" fmla="*/ 66 w 90"/>
                <a:gd name="T49" fmla="*/ 36 h 108"/>
                <a:gd name="T50" fmla="*/ 78 w 90"/>
                <a:gd name="T51" fmla="*/ 54 h 108"/>
                <a:gd name="T52" fmla="*/ 78 w 90"/>
                <a:gd name="T53" fmla="*/ 72 h 108"/>
                <a:gd name="T54" fmla="*/ 72 w 90"/>
                <a:gd name="T55" fmla="*/ 84 h 108"/>
                <a:gd name="T56" fmla="*/ 48 w 90"/>
                <a:gd name="T57" fmla="*/ 96 h 108"/>
                <a:gd name="T58" fmla="*/ 36 w 90"/>
                <a:gd name="T59" fmla="*/ 96 h 108"/>
                <a:gd name="T60" fmla="*/ 24 w 90"/>
                <a:gd name="T61" fmla="*/ 90 h 108"/>
                <a:gd name="T62" fmla="*/ 18 w 90"/>
                <a:gd name="T63" fmla="*/ 84 h 108"/>
                <a:gd name="T64" fmla="*/ 12 w 90"/>
                <a:gd name="T65" fmla="*/ 72 h 108"/>
                <a:gd name="T66" fmla="*/ 12 w 90"/>
                <a:gd name="T67" fmla="*/ 72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34" name="Freeform 26">
              <a:extLst>
                <a:ext uri="{FF2B5EF4-FFF2-40B4-BE49-F238E27FC236}">
                  <a16:creationId xmlns:a16="http://schemas.microsoft.com/office/drawing/2014/main" id="{AE07D9A0-FC13-4EA0-BC11-54BD627ECAE0}"/>
                </a:ext>
              </a:extLst>
            </p:cNvPr>
            <p:cNvSpPr>
              <a:spLocks noEditPoints="1"/>
            </p:cNvSpPr>
            <p:nvPr/>
          </p:nvSpPr>
          <p:spPr bwMode="ltGray">
            <a:xfrm>
              <a:off x="2400" y="3872"/>
              <a:ext cx="72" cy="90"/>
            </a:xfrm>
            <a:custGeom>
              <a:avLst/>
              <a:gdLst>
                <a:gd name="T0" fmla="*/ 71 w 71"/>
                <a:gd name="T1" fmla="*/ 90 h 90"/>
                <a:gd name="T2" fmla="*/ 71 w 71"/>
                <a:gd name="T3" fmla="*/ 60 h 90"/>
                <a:gd name="T4" fmla="*/ 71 w 71"/>
                <a:gd name="T5" fmla="*/ 36 h 90"/>
                <a:gd name="T6" fmla="*/ 60 w 71"/>
                <a:gd name="T7" fmla="*/ 12 h 90"/>
                <a:gd name="T8" fmla="*/ 36 w 71"/>
                <a:gd name="T9" fmla="*/ 0 h 90"/>
                <a:gd name="T10" fmla="*/ 12 w 71"/>
                <a:gd name="T11" fmla="*/ 12 h 90"/>
                <a:gd name="T12" fmla="*/ 0 w 71"/>
                <a:gd name="T13" fmla="*/ 36 h 90"/>
                <a:gd name="T14" fmla="*/ 6 w 71"/>
                <a:gd name="T15" fmla="*/ 60 h 90"/>
                <a:gd name="T16" fmla="*/ 30 w 71"/>
                <a:gd name="T17" fmla="*/ 78 h 90"/>
                <a:gd name="T18" fmla="*/ 54 w 71"/>
                <a:gd name="T19" fmla="*/ 90 h 90"/>
                <a:gd name="T20" fmla="*/ 71 w 71"/>
                <a:gd name="T21" fmla="*/ 90 h 90"/>
                <a:gd name="T22" fmla="*/ 71 w 71"/>
                <a:gd name="T23" fmla="*/ 90 h 90"/>
                <a:gd name="T24" fmla="*/ 24 w 71"/>
                <a:gd name="T25" fmla="*/ 18 h 90"/>
                <a:gd name="T26" fmla="*/ 42 w 71"/>
                <a:gd name="T27" fmla="*/ 18 h 90"/>
                <a:gd name="T28" fmla="*/ 54 w 71"/>
                <a:gd name="T29" fmla="*/ 18 h 90"/>
                <a:gd name="T30" fmla="*/ 60 w 71"/>
                <a:gd name="T31" fmla="*/ 42 h 90"/>
                <a:gd name="T32" fmla="*/ 60 w 71"/>
                <a:gd name="T33" fmla="*/ 66 h 90"/>
                <a:gd name="T34" fmla="*/ 60 w 71"/>
                <a:gd name="T35" fmla="*/ 72 h 90"/>
                <a:gd name="T36" fmla="*/ 60 w 71"/>
                <a:gd name="T37" fmla="*/ 78 h 90"/>
                <a:gd name="T38" fmla="*/ 42 w 71"/>
                <a:gd name="T39" fmla="*/ 72 h 90"/>
                <a:gd name="T40" fmla="*/ 24 w 71"/>
                <a:gd name="T41" fmla="*/ 66 h 90"/>
                <a:gd name="T42" fmla="*/ 12 w 71"/>
                <a:gd name="T43" fmla="*/ 48 h 90"/>
                <a:gd name="T44" fmla="*/ 12 w 71"/>
                <a:gd name="T45" fmla="*/ 30 h 90"/>
                <a:gd name="T46" fmla="*/ 24 w 71"/>
                <a:gd name="T47" fmla="*/ 18 h 90"/>
                <a:gd name="T48" fmla="*/ 24 w 71"/>
                <a:gd name="T49" fmla="*/ 1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35" name="Oval 27">
              <a:extLst>
                <a:ext uri="{FF2B5EF4-FFF2-40B4-BE49-F238E27FC236}">
                  <a16:creationId xmlns:a16="http://schemas.microsoft.com/office/drawing/2014/main" id="{00C8459A-4A25-4CEA-A03D-A055671A91E6}"/>
                </a:ext>
              </a:extLst>
            </p:cNvPr>
            <p:cNvSpPr>
              <a:spLocks noChangeArrowheads="1"/>
            </p:cNvSpPr>
            <p:nvPr/>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36" name="Oval 28">
              <a:extLst>
                <a:ext uri="{FF2B5EF4-FFF2-40B4-BE49-F238E27FC236}">
                  <a16:creationId xmlns:a16="http://schemas.microsoft.com/office/drawing/2014/main" id="{34D76262-BB7B-4D01-ADB4-7FBE7681D5AB}"/>
                </a:ext>
              </a:extLst>
            </p:cNvPr>
            <p:cNvSpPr>
              <a:spLocks noChangeArrowheads="1"/>
            </p:cNvSpPr>
            <p:nvPr/>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37" name="Oval 29">
              <a:extLst>
                <a:ext uri="{FF2B5EF4-FFF2-40B4-BE49-F238E27FC236}">
                  <a16:creationId xmlns:a16="http://schemas.microsoft.com/office/drawing/2014/main" id="{7130D90C-D62B-414F-9E07-525305648BA6}"/>
                </a:ext>
              </a:extLst>
            </p:cNvPr>
            <p:cNvSpPr>
              <a:spLocks noChangeArrowheads="1"/>
            </p:cNvSpPr>
            <p:nvPr/>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38" name="Freeform 30">
              <a:extLst>
                <a:ext uri="{FF2B5EF4-FFF2-40B4-BE49-F238E27FC236}">
                  <a16:creationId xmlns:a16="http://schemas.microsoft.com/office/drawing/2014/main" id="{1CF8D03E-221F-405A-B66E-A75A533099B7}"/>
                </a:ext>
              </a:extLst>
            </p:cNvPr>
            <p:cNvSpPr>
              <a:spLocks noEditPoints="1"/>
            </p:cNvSpPr>
            <p:nvPr/>
          </p:nvSpPr>
          <p:spPr bwMode="ltGray">
            <a:xfrm>
              <a:off x="3743" y="3788"/>
              <a:ext cx="90" cy="96"/>
            </a:xfrm>
            <a:custGeom>
              <a:avLst/>
              <a:gdLst>
                <a:gd name="T0" fmla="*/ 66 w 90"/>
                <a:gd name="T1" fmla="*/ 96 h 96"/>
                <a:gd name="T2" fmla="*/ 78 w 90"/>
                <a:gd name="T3" fmla="*/ 66 h 96"/>
                <a:gd name="T4" fmla="*/ 90 w 90"/>
                <a:gd name="T5" fmla="*/ 42 h 96"/>
                <a:gd name="T6" fmla="*/ 78 w 90"/>
                <a:gd name="T7" fmla="*/ 18 h 96"/>
                <a:gd name="T8" fmla="*/ 60 w 90"/>
                <a:gd name="T9" fmla="*/ 0 h 96"/>
                <a:gd name="T10" fmla="*/ 30 w 90"/>
                <a:gd name="T11" fmla="*/ 6 h 96"/>
                <a:gd name="T12" fmla="*/ 18 w 90"/>
                <a:gd name="T13" fmla="*/ 18 h 96"/>
                <a:gd name="T14" fmla="*/ 6 w 90"/>
                <a:gd name="T15" fmla="*/ 30 h 96"/>
                <a:gd name="T16" fmla="*/ 0 w 90"/>
                <a:gd name="T17" fmla="*/ 42 h 96"/>
                <a:gd name="T18" fmla="*/ 6 w 90"/>
                <a:gd name="T19" fmla="*/ 60 h 96"/>
                <a:gd name="T20" fmla="*/ 24 w 90"/>
                <a:gd name="T21" fmla="*/ 78 h 96"/>
                <a:gd name="T22" fmla="*/ 48 w 90"/>
                <a:gd name="T23" fmla="*/ 90 h 96"/>
                <a:gd name="T24" fmla="*/ 66 w 90"/>
                <a:gd name="T25" fmla="*/ 96 h 96"/>
                <a:gd name="T26" fmla="*/ 66 w 90"/>
                <a:gd name="T27" fmla="*/ 96 h 96"/>
                <a:gd name="T28" fmla="*/ 42 w 90"/>
                <a:gd name="T29" fmla="*/ 18 h 96"/>
                <a:gd name="T30" fmla="*/ 60 w 90"/>
                <a:gd name="T31" fmla="*/ 18 h 96"/>
                <a:gd name="T32" fmla="*/ 72 w 90"/>
                <a:gd name="T33" fmla="*/ 24 h 96"/>
                <a:gd name="T34" fmla="*/ 72 w 90"/>
                <a:gd name="T35" fmla="*/ 36 h 96"/>
                <a:gd name="T36" fmla="*/ 72 w 90"/>
                <a:gd name="T37" fmla="*/ 48 h 96"/>
                <a:gd name="T38" fmla="*/ 66 w 90"/>
                <a:gd name="T39" fmla="*/ 72 h 96"/>
                <a:gd name="T40" fmla="*/ 60 w 90"/>
                <a:gd name="T41" fmla="*/ 78 h 96"/>
                <a:gd name="T42" fmla="*/ 60 w 90"/>
                <a:gd name="T43" fmla="*/ 84 h 96"/>
                <a:gd name="T44" fmla="*/ 42 w 90"/>
                <a:gd name="T45" fmla="*/ 72 h 96"/>
                <a:gd name="T46" fmla="*/ 30 w 90"/>
                <a:gd name="T47" fmla="*/ 66 h 96"/>
                <a:gd name="T48" fmla="*/ 18 w 90"/>
                <a:gd name="T49" fmla="*/ 42 h 96"/>
                <a:gd name="T50" fmla="*/ 24 w 90"/>
                <a:gd name="T51" fmla="*/ 30 h 96"/>
                <a:gd name="T52" fmla="*/ 42 w 90"/>
                <a:gd name="T53" fmla="*/ 18 h 96"/>
                <a:gd name="T54" fmla="*/ 42 w 90"/>
                <a:gd name="T55"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39" name="Freeform 31">
              <a:extLst>
                <a:ext uri="{FF2B5EF4-FFF2-40B4-BE49-F238E27FC236}">
                  <a16:creationId xmlns:a16="http://schemas.microsoft.com/office/drawing/2014/main" id="{C7F29B82-1ED8-4974-918B-540176FFB0BE}"/>
                </a:ext>
              </a:extLst>
            </p:cNvPr>
            <p:cNvSpPr>
              <a:spLocks noEditPoints="1"/>
            </p:cNvSpPr>
            <p:nvPr/>
          </p:nvSpPr>
          <p:spPr bwMode="ltGray">
            <a:xfrm>
              <a:off x="5422" y="3603"/>
              <a:ext cx="72" cy="108"/>
            </a:xfrm>
            <a:custGeom>
              <a:avLst/>
              <a:gdLst>
                <a:gd name="T0" fmla="*/ 0 w 72"/>
                <a:gd name="T1" fmla="*/ 90 h 108"/>
                <a:gd name="T2" fmla="*/ 12 w 72"/>
                <a:gd name="T3" fmla="*/ 102 h 108"/>
                <a:gd name="T4" fmla="*/ 24 w 72"/>
                <a:gd name="T5" fmla="*/ 108 h 108"/>
                <a:gd name="T6" fmla="*/ 48 w 72"/>
                <a:gd name="T7" fmla="*/ 108 h 108"/>
                <a:gd name="T8" fmla="*/ 66 w 72"/>
                <a:gd name="T9" fmla="*/ 96 h 108"/>
                <a:gd name="T10" fmla="*/ 72 w 72"/>
                <a:gd name="T11" fmla="*/ 66 h 108"/>
                <a:gd name="T12" fmla="*/ 66 w 72"/>
                <a:gd name="T13" fmla="*/ 42 h 108"/>
                <a:gd name="T14" fmla="*/ 60 w 72"/>
                <a:gd name="T15" fmla="*/ 18 h 108"/>
                <a:gd name="T16" fmla="*/ 48 w 72"/>
                <a:gd name="T17" fmla="*/ 6 h 108"/>
                <a:gd name="T18" fmla="*/ 42 w 72"/>
                <a:gd name="T19" fmla="*/ 0 h 108"/>
                <a:gd name="T20" fmla="*/ 42 w 72"/>
                <a:gd name="T21" fmla="*/ 0 h 108"/>
                <a:gd name="T22" fmla="*/ 36 w 72"/>
                <a:gd name="T23" fmla="*/ 0 h 108"/>
                <a:gd name="T24" fmla="*/ 18 w 72"/>
                <a:gd name="T25" fmla="*/ 24 h 108"/>
                <a:gd name="T26" fmla="*/ 6 w 72"/>
                <a:gd name="T27" fmla="*/ 48 h 108"/>
                <a:gd name="T28" fmla="*/ 0 w 72"/>
                <a:gd name="T29" fmla="*/ 66 h 108"/>
                <a:gd name="T30" fmla="*/ 0 w 72"/>
                <a:gd name="T31" fmla="*/ 90 h 108"/>
                <a:gd name="T32" fmla="*/ 0 w 72"/>
                <a:gd name="T33" fmla="*/ 90 h 108"/>
                <a:gd name="T34" fmla="*/ 12 w 72"/>
                <a:gd name="T35" fmla="*/ 66 h 108"/>
                <a:gd name="T36" fmla="*/ 18 w 72"/>
                <a:gd name="T37" fmla="*/ 48 h 108"/>
                <a:gd name="T38" fmla="*/ 24 w 72"/>
                <a:gd name="T39" fmla="*/ 36 h 108"/>
                <a:gd name="T40" fmla="*/ 30 w 72"/>
                <a:gd name="T41" fmla="*/ 24 h 108"/>
                <a:gd name="T42" fmla="*/ 36 w 72"/>
                <a:gd name="T43" fmla="*/ 18 h 108"/>
                <a:gd name="T44" fmla="*/ 54 w 72"/>
                <a:gd name="T45" fmla="*/ 30 h 108"/>
                <a:gd name="T46" fmla="*/ 60 w 72"/>
                <a:gd name="T47" fmla="*/ 48 h 108"/>
                <a:gd name="T48" fmla="*/ 66 w 72"/>
                <a:gd name="T49" fmla="*/ 72 h 108"/>
                <a:gd name="T50" fmla="*/ 66 w 72"/>
                <a:gd name="T51" fmla="*/ 84 h 108"/>
                <a:gd name="T52" fmla="*/ 54 w 72"/>
                <a:gd name="T53" fmla="*/ 96 h 108"/>
                <a:gd name="T54" fmla="*/ 30 w 72"/>
                <a:gd name="T55" fmla="*/ 102 h 108"/>
                <a:gd name="T56" fmla="*/ 24 w 72"/>
                <a:gd name="T57" fmla="*/ 96 h 108"/>
                <a:gd name="T58" fmla="*/ 12 w 72"/>
                <a:gd name="T59" fmla="*/ 90 h 108"/>
                <a:gd name="T60" fmla="*/ 12 w 72"/>
                <a:gd name="T61" fmla="*/ 78 h 108"/>
                <a:gd name="T62" fmla="*/ 12 w 72"/>
                <a:gd name="T63" fmla="*/ 66 h 108"/>
                <a:gd name="T64" fmla="*/ 12 w 72"/>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40" name="Rectangle 32">
              <a:extLst>
                <a:ext uri="{FF2B5EF4-FFF2-40B4-BE49-F238E27FC236}">
                  <a16:creationId xmlns:a16="http://schemas.microsoft.com/office/drawing/2014/main" id="{B95BF697-05DB-44A6-BEA3-567BD7ED3B21}"/>
                </a:ext>
              </a:extLst>
            </p:cNvPr>
            <p:cNvSpPr>
              <a:spLocks noChangeArrowheads="1"/>
            </p:cNvSpPr>
            <p:nvPr/>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41" name="Rectangle 33">
              <a:extLst>
                <a:ext uri="{FF2B5EF4-FFF2-40B4-BE49-F238E27FC236}">
                  <a16:creationId xmlns:a16="http://schemas.microsoft.com/office/drawing/2014/main" id="{D4F09A13-2476-4124-8FC4-1E10004937AE}"/>
                </a:ext>
              </a:extLst>
            </p:cNvPr>
            <p:cNvSpPr>
              <a:spLocks noChangeArrowheads="1"/>
            </p:cNvSpPr>
            <p:nvPr/>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42" name="AutoShape 34">
              <a:extLst>
                <a:ext uri="{FF2B5EF4-FFF2-40B4-BE49-F238E27FC236}">
                  <a16:creationId xmlns:a16="http://schemas.microsoft.com/office/drawing/2014/main" id="{862FA08A-B1DC-4684-BA25-159B2483CEDD}"/>
                </a:ext>
              </a:extLst>
            </p:cNvPr>
            <p:cNvSpPr>
              <a:spLocks noChangeArrowheads="1"/>
            </p:cNvSpPr>
            <p:nvPr/>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43" name="Freeform 35">
              <a:extLst>
                <a:ext uri="{FF2B5EF4-FFF2-40B4-BE49-F238E27FC236}">
                  <a16:creationId xmlns:a16="http://schemas.microsoft.com/office/drawing/2014/main" id="{005AC844-4B46-42EA-872B-DA8642D750F0}"/>
                </a:ext>
              </a:extLst>
            </p:cNvPr>
            <p:cNvSpPr>
              <a:spLocks/>
            </p:cNvSpPr>
            <p:nvPr/>
          </p:nvSpPr>
          <p:spPr bwMode="ltGray">
            <a:xfrm>
              <a:off x="4306" y="1529"/>
              <a:ext cx="252" cy="1576"/>
            </a:xfrm>
            <a:custGeom>
              <a:avLst/>
              <a:gdLst>
                <a:gd name="T0" fmla="*/ 252 w 252"/>
                <a:gd name="T1" fmla="*/ 1576 h 1576"/>
                <a:gd name="T2" fmla="*/ 12 w 252"/>
                <a:gd name="T3" fmla="*/ 84 h 1576"/>
                <a:gd name="T4" fmla="*/ 12 w 252"/>
                <a:gd name="T5" fmla="*/ 60 h 1576"/>
                <a:gd name="T6" fmla="*/ 0 w 252"/>
                <a:gd name="T7" fmla="*/ 12 h 1576"/>
                <a:gd name="T8" fmla="*/ 72 w 252"/>
                <a:gd name="T9" fmla="*/ 0 h 1576"/>
                <a:gd name="T10" fmla="*/ 72 w 252"/>
                <a:gd name="T11" fmla="*/ 0 h 1576"/>
                <a:gd name="T12" fmla="*/ 78 w 252"/>
                <a:gd name="T13" fmla="*/ 48 h 1576"/>
                <a:gd name="T14" fmla="*/ 88 w 252"/>
                <a:gd name="T15" fmla="*/ 66 h 15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644" name="Freeform 36">
              <a:extLst>
                <a:ext uri="{FF2B5EF4-FFF2-40B4-BE49-F238E27FC236}">
                  <a16:creationId xmlns:a16="http://schemas.microsoft.com/office/drawing/2014/main" id="{169C6896-7E85-4E03-B619-900B2ECEDAB8}"/>
                </a:ext>
              </a:extLst>
            </p:cNvPr>
            <p:cNvSpPr>
              <a:spLocks/>
            </p:cNvSpPr>
            <p:nvPr/>
          </p:nvSpPr>
          <p:spPr bwMode="ltGray">
            <a:xfrm>
              <a:off x="4169" y="1421"/>
              <a:ext cx="317" cy="138"/>
            </a:xfrm>
            <a:custGeom>
              <a:avLst/>
              <a:gdLst>
                <a:gd name="T0" fmla="*/ 161 w 316"/>
                <a:gd name="T1" fmla="*/ 0 h 138"/>
                <a:gd name="T2" fmla="*/ 227 w 316"/>
                <a:gd name="T3" fmla="*/ 6 h 138"/>
                <a:gd name="T4" fmla="*/ 275 w 316"/>
                <a:gd name="T5" fmla="*/ 36 h 138"/>
                <a:gd name="T6" fmla="*/ 304 w 316"/>
                <a:gd name="T7" fmla="*/ 78 h 138"/>
                <a:gd name="T8" fmla="*/ 316 w 316"/>
                <a:gd name="T9" fmla="*/ 138 h 138"/>
                <a:gd name="T10" fmla="*/ 0 w 316"/>
                <a:gd name="T11" fmla="*/ 138 h 138"/>
                <a:gd name="T12" fmla="*/ 11 w 316"/>
                <a:gd name="T13" fmla="*/ 78 h 138"/>
                <a:gd name="T14" fmla="*/ 47 w 316"/>
                <a:gd name="T15" fmla="*/ 36 h 138"/>
                <a:gd name="T16" fmla="*/ 95 w 316"/>
                <a:gd name="T17" fmla="*/ 6 h 138"/>
                <a:gd name="T18" fmla="*/ 161 w 316"/>
                <a:gd name="T19" fmla="*/ 0 h 138"/>
                <a:gd name="T20" fmla="*/ 161 w 316"/>
                <a:gd name="T21"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8645" name="Rectangle 37">
            <a:extLst>
              <a:ext uri="{FF2B5EF4-FFF2-40B4-BE49-F238E27FC236}">
                <a16:creationId xmlns:a16="http://schemas.microsoft.com/office/drawing/2014/main" id="{F12C2106-A8BD-43FB-91CB-FA70CBBF1382}"/>
              </a:ext>
            </a:extLst>
          </p:cNvPr>
          <p:cNvSpPr>
            <a:spLocks noGrp="1" noChangeArrowheads="1"/>
          </p:cNvSpPr>
          <p:nvPr>
            <p:ph type="dt" sz="half" idx="2"/>
          </p:nvPr>
        </p:nvSpPr>
        <p:spPr/>
        <p:txBody>
          <a:bodyPr/>
          <a:lstStyle>
            <a:lvl1pPr>
              <a:defRPr/>
            </a:lvl1pPr>
          </a:lstStyle>
          <a:p>
            <a:endParaRPr lang="en-US" altLang="en-US"/>
          </a:p>
        </p:txBody>
      </p:sp>
      <p:sp>
        <p:nvSpPr>
          <p:cNvPr id="68646" name="Rectangle 38">
            <a:extLst>
              <a:ext uri="{FF2B5EF4-FFF2-40B4-BE49-F238E27FC236}">
                <a16:creationId xmlns:a16="http://schemas.microsoft.com/office/drawing/2014/main" id="{6D909F94-691E-4C3E-9A4E-684E56F661D1}"/>
              </a:ext>
            </a:extLst>
          </p:cNvPr>
          <p:cNvSpPr>
            <a:spLocks noGrp="1" noChangeArrowheads="1"/>
          </p:cNvSpPr>
          <p:nvPr>
            <p:ph type="ftr" sz="quarter" idx="3"/>
          </p:nvPr>
        </p:nvSpPr>
        <p:spPr/>
        <p:txBody>
          <a:bodyPr/>
          <a:lstStyle>
            <a:lvl1pPr>
              <a:defRPr/>
            </a:lvl1pPr>
          </a:lstStyle>
          <a:p>
            <a:endParaRPr lang="en-US" altLang="en-US"/>
          </a:p>
        </p:txBody>
      </p:sp>
      <p:sp>
        <p:nvSpPr>
          <p:cNvPr id="68647" name="Rectangle 39">
            <a:extLst>
              <a:ext uri="{FF2B5EF4-FFF2-40B4-BE49-F238E27FC236}">
                <a16:creationId xmlns:a16="http://schemas.microsoft.com/office/drawing/2014/main" id="{FDB1AD81-F7BF-4CDB-A46E-88CC8AF77669}"/>
              </a:ext>
            </a:extLst>
          </p:cNvPr>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68648" name="Rectangle 40">
            <a:extLst>
              <a:ext uri="{FF2B5EF4-FFF2-40B4-BE49-F238E27FC236}">
                <a16:creationId xmlns:a16="http://schemas.microsoft.com/office/drawing/2014/main" id="{8BD0C48C-BF39-43C3-8370-0472DBB3999B}"/>
              </a:ext>
            </a:extLst>
          </p:cNvPr>
          <p:cNvSpPr>
            <a:spLocks noGrp="1" noChangeArrowheads="1"/>
          </p:cNvSpPr>
          <p:nvPr>
            <p:ph type="ctrTitle"/>
          </p:nvPr>
        </p:nvSpPr>
        <p:spPr>
          <a:xfrm>
            <a:off x="685800" y="1768475"/>
            <a:ext cx="7772400" cy="1736725"/>
          </a:xfrm>
        </p:spPr>
        <p:txBody>
          <a:bodyPr anchor="b" anchorCtr="1"/>
          <a:lstStyle>
            <a:lvl1pPr>
              <a:defRPr sz="5400"/>
            </a:lvl1pPr>
          </a:lstStyle>
          <a:p>
            <a:pPr lvl="0"/>
            <a:r>
              <a:rPr lang="en-US" altLang="en-US" noProof="0"/>
              <a:t>Click to edit Master title style</a:t>
            </a:r>
          </a:p>
        </p:txBody>
      </p:sp>
      <p:sp>
        <p:nvSpPr>
          <p:cNvPr id="68649" name="Rectangle 41">
            <a:extLst>
              <a:ext uri="{FF2B5EF4-FFF2-40B4-BE49-F238E27FC236}">
                <a16:creationId xmlns:a16="http://schemas.microsoft.com/office/drawing/2014/main" id="{CEFC46BC-1F2B-4AE1-B7F9-78DEBD3AD376}"/>
              </a:ext>
            </a:extLst>
          </p:cNvPr>
          <p:cNvSpPr>
            <a:spLocks noGrp="1" noChangeArrowheads="1"/>
          </p:cNvSpPr>
          <p:nvPr>
            <p:ph type="sldNum" sz="quarter" idx="4"/>
          </p:nvPr>
        </p:nvSpPr>
        <p:spPr/>
        <p:txBody>
          <a:bodyPr/>
          <a:lstStyle>
            <a:lvl1pPr>
              <a:defRPr/>
            </a:lvl1pPr>
          </a:lstStyle>
          <a:p>
            <a:fld id="{F51DF7FD-FD3B-4D86-8CC1-063F41016E12}" type="slidenum">
              <a:rPr lang="en-US" altLang="en-US"/>
              <a:pPr/>
              <a:t>‹#›</a:t>
            </a:fld>
            <a:endParaRPr lang="en-US" altLang="en-US"/>
          </a:p>
        </p:txBody>
      </p:sp>
    </p:spTree>
    <p:extLst>
      <p:ext uri="{BB962C8B-B14F-4D97-AF65-F5344CB8AC3E}">
        <p14:creationId xmlns:p14="http://schemas.microsoft.com/office/powerpoint/2010/main" val="1852694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3BB63-58B6-48E0-8C6D-3209724DC2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FCD7ED-B723-4A3A-872E-F26E905ED6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825F46-CD4D-463B-8096-46134EBBE2A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9F80472-D46A-459D-94AC-1FFFB3F00C20}"/>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34685D9-8CC7-4EF4-9E80-20650CED072E}"/>
              </a:ext>
            </a:extLst>
          </p:cNvPr>
          <p:cNvSpPr>
            <a:spLocks noGrp="1"/>
          </p:cNvSpPr>
          <p:nvPr>
            <p:ph type="sldNum" sz="quarter" idx="12"/>
          </p:nvPr>
        </p:nvSpPr>
        <p:spPr/>
        <p:txBody>
          <a:bodyPr/>
          <a:lstStyle>
            <a:lvl1pPr>
              <a:defRPr/>
            </a:lvl1pPr>
          </a:lstStyle>
          <a:p>
            <a:fld id="{8A1D6F90-D9F5-404C-BBA1-D63372560139}" type="slidenum">
              <a:rPr lang="en-US" altLang="en-US"/>
              <a:pPr/>
              <a:t>‹#›</a:t>
            </a:fld>
            <a:endParaRPr lang="en-US" altLang="en-US"/>
          </a:p>
        </p:txBody>
      </p:sp>
    </p:spTree>
    <p:extLst>
      <p:ext uri="{BB962C8B-B14F-4D97-AF65-F5344CB8AC3E}">
        <p14:creationId xmlns:p14="http://schemas.microsoft.com/office/powerpoint/2010/main" val="21134945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28B22-1A80-4FFC-9D46-CF89D8166150}"/>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E89179B-0C42-4B39-BC06-4D8E04027DFC}"/>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F1A8A818-7FE9-47CB-90CF-C479BD2B5BD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B941CA2-04A6-4622-ABA6-75F1E0D9B615}"/>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6F06C15-C1B6-42B8-8675-A0935CFEF121}"/>
              </a:ext>
            </a:extLst>
          </p:cNvPr>
          <p:cNvSpPr>
            <a:spLocks noGrp="1"/>
          </p:cNvSpPr>
          <p:nvPr>
            <p:ph type="sldNum" sz="quarter" idx="12"/>
          </p:nvPr>
        </p:nvSpPr>
        <p:spPr/>
        <p:txBody>
          <a:bodyPr/>
          <a:lstStyle>
            <a:lvl1pPr>
              <a:defRPr/>
            </a:lvl1pPr>
          </a:lstStyle>
          <a:p>
            <a:fld id="{1C50D59C-4E66-4FF1-B05E-FD9C7E4D4A84}" type="slidenum">
              <a:rPr lang="en-US" altLang="en-US"/>
              <a:pPr/>
              <a:t>‹#›</a:t>
            </a:fld>
            <a:endParaRPr lang="en-US" altLang="en-US"/>
          </a:p>
        </p:txBody>
      </p:sp>
    </p:spTree>
    <p:extLst>
      <p:ext uri="{BB962C8B-B14F-4D97-AF65-F5344CB8AC3E}">
        <p14:creationId xmlns:p14="http://schemas.microsoft.com/office/powerpoint/2010/main" val="899284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91940-CE6D-4132-8537-E004E6CA09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2C4E4E-E760-46A2-B4BA-DACA15F32830}"/>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8DBCF8-8DC8-4780-B469-C7E3D00D8AB2}"/>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E2E69F-C14F-449D-BC9B-D72FE3F13079}"/>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8771C64-4A6D-4D7B-A1DF-97BA612CCD5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151BB1D-37F8-46AA-95D5-E8E40523A9EA}"/>
              </a:ext>
            </a:extLst>
          </p:cNvPr>
          <p:cNvSpPr>
            <a:spLocks noGrp="1"/>
          </p:cNvSpPr>
          <p:nvPr>
            <p:ph type="sldNum" sz="quarter" idx="12"/>
          </p:nvPr>
        </p:nvSpPr>
        <p:spPr/>
        <p:txBody>
          <a:bodyPr/>
          <a:lstStyle>
            <a:lvl1pPr>
              <a:defRPr/>
            </a:lvl1pPr>
          </a:lstStyle>
          <a:p>
            <a:fld id="{23139E5B-5025-41C2-BE27-7B75A88E74A2}" type="slidenum">
              <a:rPr lang="en-US" altLang="en-US"/>
              <a:pPr/>
              <a:t>‹#›</a:t>
            </a:fld>
            <a:endParaRPr lang="en-US" altLang="en-US"/>
          </a:p>
        </p:txBody>
      </p:sp>
    </p:spTree>
    <p:extLst>
      <p:ext uri="{BB962C8B-B14F-4D97-AF65-F5344CB8AC3E}">
        <p14:creationId xmlns:p14="http://schemas.microsoft.com/office/powerpoint/2010/main" val="28765855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3769B-D79E-42E8-AEB4-47C99A635489}"/>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4011C2-CEBF-4697-9030-DE2F719A78A3}"/>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4677C3-EA03-4DE7-97EC-C1BD6904CFD6}"/>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C8B830-D82B-4FED-A463-7DC53AF5F3D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949603-6231-4089-90BE-938CB05E9057}"/>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555DE5F-3075-422D-A7C1-50448F45B18F}"/>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BCDAF468-F5C8-46DF-AA20-AE6F67331DA2}"/>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6A4BE882-5A2D-46D7-AB53-A5FE87E32065}"/>
              </a:ext>
            </a:extLst>
          </p:cNvPr>
          <p:cNvSpPr>
            <a:spLocks noGrp="1"/>
          </p:cNvSpPr>
          <p:nvPr>
            <p:ph type="sldNum" sz="quarter" idx="12"/>
          </p:nvPr>
        </p:nvSpPr>
        <p:spPr/>
        <p:txBody>
          <a:bodyPr/>
          <a:lstStyle>
            <a:lvl1pPr>
              <a:defRPr/>
            </a:lvl1pPr>
          </a:lstStyle>
          <a:p>
            <a:fld id="{92E5CDC6-5872-4F28-B1A8-598641ADA75C}" type="slidenum">
              <a:rPr lang="en-US" altLang="en-US"/>
              <a:pPr/>
              <a:t>‹#›</a:t>
            </a:fld>
            <a:endParaRPr lang="en-US" altLang="en-US"/>
          </a:p>
        </p:txBody>
      </p:sp>
    </p:spTree>
    <p:extLst>
      <p:ext uri="{BB962C8B-B14F-4D97-AF65-F5344CB8AC3E}">
        <p14:creationId xmlns:p14="http://schemas.microsoft.com/office/powerpoint/2010/main" val="2137287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31250E-5873-451F-B927-7AA0FC3E98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82D450-988F-4568-AEEC-F66E5DC66278}"/>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5296743A-4BC0-44FE-989B-9BB70654E438}"/>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17F100E1-8A3A-4904-8FD3-DC0A5712C851}"/>
              </a:ext>
            </a:extLst>
          </p:cNvPr>
          <p:cNvSpPr>
            <a:spLocks noGrp="1"/>
          </p:cNvSpPr>
          <p:nvPr>
            <p:ph type="sldNum" sz="quarter" idx="12"/>
          </p:nvPr>
        </p:nvSpPr>
        <p:spPr/>
        <p:txBody>
          <a:bodyPr/>
          <a:lstStyle>
            <a:lvl1pPr>
              <a:defRPr/>
            </a:lvl1pPr>
          </a:lstStyle>
          <a:p>
            <a:fld id="{4AD08B08-EA9A-4214-B181-B7355839FCA7}" type="slidenum">
              <a:rPr lang="en-US" altLang="en-US"/>
              <a:pPr/>
              <a:t>‹#›</a:t>
            </a:fld>
            <a:endParaRPr lang="en-US" altLang="en-US"/>
          </a:p>
        </p:txBody>
      </p:sp>
    </p:spTree>
    <p:extLst>
      <p:ext uri="{BB962C8B-B14F-4D97-AF65-F5344CB8AC3E}">
        <p14:creationId xmlns:p14="http://schemas.microsoft.com/office/powerpoint/2010/main" val="9909965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11488E-8C46-4FC0-8EB7-968C8E9F641A}"/>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B57E0A88-507D-4D50-A4B3-C9891BF0F2F9}"/>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965F6E48-0E4F-400F-B4C0-A0A9B30382A7}"/>
              </a:ext>
            </a:extLst>
          </p:cNvPr>
          <p:cNvSpPr>
            <a:spLocks noGrp="1"/>
          </p:cNvSpPr>
          <p:nvPr>
            <p:ph type="sldNum" sz="quarter" idx="12"/>
          </p:nvPr>
        </p:nvSpPr>
        <p:spPr/>
        <p:txBody>
          <a:bodyPr/>
          <a:lstStyle>
            <a:lvl1pPr>
              <a:defRPr/>
            </a:lvl1pPr>
          </a:lstStyle>
          <a:p>
            <a:fld id="{3FA1175E-5CBE-41C1-9692-D68CC59B8574}" type="slidenum">
              <a:rPr lang="en-US" altLang="en-US"/>
              <a:pPr/>
              <a:t>‹#›</a:t>
            </a:fld>
            <a:endParaRPr lang="en-US" altLang="en-US"/>
          </a:p>
        </p:txBody>
      </p:sp>
    </p:spTree>
    <p:extLst>
      <p:ext uri="{BB962C8B-B14F-4D97-AF65-F5344CB8AC3E}">
        <p14:creationId xmlns:p14="http://schemas.microsoft.com/office/powerpoint/2010/main" val="28909847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76BAB-7391-4314-AE0D-A6609FF317E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14DA6B-AE1E-40BE-BDA2-A8A399BDA19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52CF733-DC15-4B58-986A-4253A057DF7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1DFBB4-5A9F-43B2-8909-22D4B9F0908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9C325CD-905C-4C63-884F-8B2C529B530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0815F708-DA59-4BE9-A5D2-929A138DDB85}"/>
              </a:ext>
            </a:extLst>
          </p:cNvPr>
          <p:cNvSpPr>
            <a:spLocks noGrp="1"/>
          </p:cNvSpPr>
          <p:nvPr>
            <p:ph type="sldNum" sz="quarter" idx="12"/>
          </p:nvPr>
        </p:nvSpPr>
        <p:spPr/>
        <p:txBody>
          <a:bodyPr/>
          <a:lstStyle>
            <a:lvl1pPr>
              <a:defRPr/>
            </a:lvl1pPr>
          </a:lstStyle>
          <a:p>
            <a:fld id="{2CD8FE8A-0FFB-4DD8-B2A6-AEFC31102D02}" type="slidenum">
              <a:rPr lang="en-US" altLang="en-US"/>
              <a:pPr/>
              <a:t>‹#›</a:t>
            </a:fld>
            <a:endParaRPr lang="en-US" altLang="en-US"/>
          </a:p>
        </p:txBody>
      </p:sp>
    </p:spTree>
    <p:extLst>
      <p:ext uri="{BB962C8B-B14F-4D97-AF65-F5344CB8AC3E}">
        <p14:creationId xmlns:p14="http://schemas.microsoft.com/office/powerpoint/2010/main" val="1394219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D8D965-FC37-4A4D-9E95-112D40E261E5}" type="datetimeFigureOut">
              <a:rPr lang="en-US" smtClean="0"/>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41176610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48186-8859-4136-8E35-073693B6BA5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82CD8B-4988-48C5-97EC-7BEAF2B54E27}"/>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6EAB856-5EE2-435E-B6AA-C48CC163367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461D31-679B-41D7-81C2-95B341E341D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3F4C6E2-BBB3-4BBD-BEAE-95F5E22EDAC6}"/>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AAFD3D9-509C-4198-8970-8D143008A19F}"/>
              </a:ext>
            </a:extLst>
          </p:cNvPr>
          <p:cNvSpPr>
            <a:spLocks noGrp="1"/>
          </p:cNvSpPr>
          <p:nvPr>
            <p:ph type="sldNum" sz="quarter" idx="12"/>
          </p:nvPr>
        </p:nvSpPr>
        <p:spPr/>
        <p:txBody>
          <a:bodyPr/>
          <a:lstStyle>
            <a:lvl1pPr>
              <a:defRPr/>
            </a:lvl1pPr>
          </a:lstStyle>
          <a:p>
            <a:fld id="{AA0A549E-2071-434A-B63A-652B496259CA}" type="slidenum">
              <a:rPr lang="en-US" altLang="en-US"/>
              <a:pPr/>
              <a:t>‹#›</a:t>
            </a:fld>
            <a:endParaRPr lang="en-US" altLang="en-US"/>
          </a:p>
        </p:txBody>
      </p:sp>
    </p:spTree>
    <p:extLst>
      <p:ext uri="{BB962C8B-B14F-4D97-AF65-F5344CB8AC3E}">
        <p14:creationId xmlns:p14="http://schemas.microsoft.com/office/powerpoint/2010/main" val="39457490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2047B-1D49-4FB6-8EA0-2D04ED7B4A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C772976-CACC-4955-AA22-D29ED9F472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5ED3C4-FFDB-4F38-834C-2A2061ECA44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70A1CFB5-E783-40DD-8D99-2BF4EB118819}"/>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A63C457-19D5-4BBB-BDD1-B8753094ACE4}"/>
              </a:ext>
            </a:extLst>
          </p:cNvPr>
          <p:cNvSpPr>
            <a:spLocks noGrp="1"/>
          </p:cNvSpPr>
          <p:nvPr>
            <p:ph type="sldNum" sz="quarter" idx="12"/>
          </p:nvPr>
        </p:nvSpPr>
        <p:spPr/>
        <p:txBody>
          <a:bodyPr/>
          <a:lstStyle>
            <a:lvl1pPr>
              <a:defRPr/>
            </a:lvl1pPr>
          </a:lstStyle>
          <a:p>
            <a:fld id="{B24D3520-8A21-4621-894F-37114F54DEC0}" type="slidenum">
              <a:rPr lang="en-US" altLang="en-US"/>
              <a:pPr/>
              <a:t>‹#›</a:t>
            </a:fld>
            <a:endParaRPr lang="en-US" altLang="en-US"/>
          </a:p>
        </p:txBody>
      </p:sp>
    </p:spTree>
    <p:extLst>
      <p:ext uri="{BB962C8B-B14F-4D97-AF65-F5344CB8AC3E}">
        <p14:creationId xmlns:p14="http://schemas.microsoft.com/office/powerpoint/2010/main" val="20105941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24FB55-34E0-4D46-A41E-E7EED27CF572}"/>
              </a:ext>
            </a:extLst>
          </p:cNvPr>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5F6B98-70AB-4AA7-A84A-A381C50E5D94}"/>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A52C87-256B-4A20-A4BB-58867E67CE3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FA3CD2D-52A0-43B1-AF09-42C56285CFC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9B2D85CE-40DC-422B-8694-01208A7513B9}"/>
              </a:ext>
            </a:extLst>
          </p:cNvPr>
          <p:cNvSpPr>
            <a:spLocks noGrp="1"/>
          </p:cNvSpPr>
          <p:nvPr>
            <p:ph type="sldNum" sz="quarter" idx="12"/>
          </p:nvPr>
        </p:nvSpPr>
        <p:spPr/>
        <p:txBody>
          <a:bodyPr/>
          <a:lstStyle>
            <a:lvl1pPr>
              <a:defRPr/>
            </a:lvl1pPr>
          </a:lstStyle>
          <a:p>
            <a:fld id="{AE8E1483-B509-483E-BA95-95804E0606AB}" type="slidenum">
              <a:rPr lang="en-US" altLang="en-US"/>
              <a:pPr/>
              <a:t>‹#›</a:t>
            </a:fld>
            <a:endParaRPr lang="en-US" altLang="en-US"/>
          </a:p>
        </p:txBody>
      </p:sp>
    </p:spTree>
    <p:extLst>
      <p:ext uri="{BB962C8B-B14F-4D97-AF65-F5344CB8AC3E}">
        <p14:creationId xmlns:p14="http://schemas.microsoft.com/office/powerpoint/2010/main" val="736844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D8D965-FC37-4A4D-9E95-112D40E261E5}" type="datetimeFigureOut">
              <a:rPr lang="en-US" smtClean="0"/>
              <a:t>10/14/2019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1182174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D8D965-FC37-4A4D-9E95-112D40E261E5}" type="datetimeFigureOut">
              <a:rPr lang="en-US" smtClean="0"/>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676802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D8D965-FC37-4A4D-9E95-112D40E261E5}" type="datetimeFigureOut">
              <a:rPr lang="en-US" smtClean="0"/>
              <a:t>10/14/2019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727938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D8D965-FC37-4A4D-9E95-112D40E261E5}" type="datetimeFigureOut">
              <a:rPr lang="en-US" smtClean="0"/>
              <a:t>10/14/2019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368254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D8D965-FC37-4A4D-9E95-112D40E261E5}" type="datetimeFigureOut">
              <a:rPr lang="en-US" smtClean="0"/>
              <a:t>10/14/2019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2454265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387145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D8D965-FC37-4A4D-9E95-112D40E261E5}" type="datetimeFigureOut">
              <a:rPr lang="en-US" smtClean="0"/>
              <a:t>10/14/2019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6969AC-2A70-4762-801D-240741525486}" type="slidenum">
              <a:rPr lang="en-US" smtClean="0"/>
              <a:t>‹#›</a:t>
            </a:fld>
            <a:endParaRPr lang="en-US"/>
          </a:p>
        </p:txBody>
      </p:sp>
    </p:spTree>
    <p:extLst>
      <p:ext uri="{BB962C8B-B14F-4D97-AF65-F5344CB8AC3E}">
        <p14:creationId xmlns:p14="http://schemas.microsoft.com/office/powerpoint/2010/main" val="313534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8D965-FC37-4A4D-9E95-112D40E261E5}" type="datetimeFigureOut">
              <a:rPr lang="en-US" smtClean="0"/>
              <a:t>10/14/2019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6969AC-2A70-4762-801D-240741525486}" type="slidenum">
              <a:rPr lang="en-US" smtClean="0"/>
              <a:t>‹#›</a:t>
            </a:fld>
            <a:endParaRPr lang="en-US"/>
          </a:p>
        </p:txBody>
      </p:sp>
    </p:spTree>
    <p:extLst>
      <p:ext uri="{BB962C8B-B14F-4D97-AF65-F5344CB8AC3E}">
        <p14:creationId xmlns:p14="http://schemas.microsoft.com/office/powerpoint/2010/main" val="27006494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67586" name="Group 2">
            <a:extLst>
              <a:ext uri="{FF2B5EF4-FFF2-40B4-BE49-F238E27FC236}">
                <a16:creationId xmlns:a16="http://schemas.microsoft.com/office/drawing/2014/main" id="{D1300A90-2660-4DE1-8E2B-DB1833F4C213}"/>
              </a:ext>
            </a:extLst>
          </p:cNvPr>
          <p:cNvGrpSpPr>
            <a:grpSpLocks/>
          </p:cNvGrpSpPr>
          <p:nvPr/>
        </p:nvGrpSpPr>
        <p:grpSpPr bwMode="auto">
          <a:xfrm>
            <a:off x="3800475" y="1789113"/>
            <a:ext cx="5340350" cy="5056187"/>
            <a:chOff x="2394" y="1127"/>
            <a:chExt cx="3364" cy="3185"/>
          </a:xfrm>
        </p:grpSpPr>
        <p:sp>
          <p:nvSpPr>
            <p:cNvPr id="67587" name="Rectangle 3">
              <a:extLst>
                <a:ext uri="{FF2B5EF4-FFF2-40B4-BE49-F238E27FC236}">
                  <a16:creationId xmlns:a16="http://schemas.microsoft.com/office/drawing/2014/main" id="{735CAB74-9B16-4DC8-9FDD-440C83EF0093}"/>
                </a:ext>
              </a:extLst>
            </p:cNvPr>
            <p:cNvSpPr>
              <a:spLocks noChangeArrowheads="1"/>
            </p:cNvSpPr>
            <p:nvPr userDrawn="1"/>
          </p:nvSpPr>
          <p:spPr bwMode="ltGray">
            <a:xfrm>
              <a:off x="4230" y="1365"/>
              <a:ext cx="197" cy="102"/>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88" name="Oval 4">
              <a:extLst>
                <a:ext uri="{FF2B5EF4-FFF2-40B4-BE49-F238E27FC236}">
                  <a16:creationId xmlns:a16="http://schemas.microsoft.com/office/drawing/2014/main" id="{FC0DC7C5-85DF-4B53-8EC1-5B09358241B6}"/>
                </a:ext>
              </a:extLst>
            </p:cNvPr>
            <p:cNvSpPr>
              <a:spLocks noChangeArrowheads="1"/>
            </p:cNvSpPr>
            <p:nvPr userDrawn="1"/>
          </p:nvSpPr>
          <p:spPr bwMode="ltGray">
            <a:xfrm>
              <a:off x="4299" y="1185"/>
              <a:ext cx="47" cy="47"/>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89" name="Rectangle 5">
              <a:extLst>
                <a:ext uri="{FF2B5EF4-FFF2-40B4-BE49-F238E27FC236}">
                  <a16:creationId xmlns:a16="http://schemas.microsoft.com/office/drawing/2014/main" id="{9D024D3D-97DA-4840-B984-37A6D5DA6FD6}"/>
                </a:ext>
              </a:extLst>
            </p:cNvPr>
            <p:cNvSpPr>
              <a:spLocks noChangeArrowheads="1"/>
            </p:cNvSpPr>
            <p:nvPr userDrawn="1"/>
          </p:nvSpPr>
          <p:spPr bwMode="ltGray">
            <a:xfrm rot="995337">
              <a:off x="5205" y="1495"/>
              <a:ext cx="6" cy="207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0" name="Freeform 6">
              <a:extLst>
                <a:ext uri="{FF2B5EF4-FFF2-40B4-BE49-F238E27FC236}">
                  <a16:creationId xmlns:a16="http://schemas.microsoft.com/office/drawing/2014/main" id="{BE704729-A655-4EFD-B333-D8FF1512F73C}"/>
                </a:ext>
              </a:extLst>
            </p:cNvPr>
            <p:cNvSpPr>
              <a:spLocks noEditPoints="1"/>
            </p:cNvSpPr>
            <p:nvPr userDrawn="1"/>
          </p:nvSpPr>
          <p:spPr bwMode="ltGray">
            <a:xfrm>
              <a:off x="4871" y="3508"/>
              <a:ext cx="66" cy="96"/>
            </a:xfrm>
            <a:custGeom>
              <a:avLst/>
              <a:gdLst>
                <a:gd name="T0" fmla="*/ 18 w 66"/>
                <a:gd name="T1" fmla="*/ 96 h 96"/>
                <a:gd name="T2" fmla="*/ 42 w 66"/>
                <a:gd name="T3" fmla="*/ 78 h 96"/>
                <a:gd name="T4" fmla="*/ 60 w 66"/>
                <a:gd name="T5" fmla="*/ 60 h 96"/>
                <a:gd name="T6" fmla="*/ 66 w 66"/>
                <a:gd name="T7" fmla="*/ 36 h 96"/>
                <a:gd name="T8" fmla="*/ 60 w 66"/>
                <a:gd name="T9" fmla="*/ 12 h 96"/>
                <a:gd name="T10" fmla="*/ 36 w 66"/>
                <a:gd name="T11" fmla="*/ 0 h 96"/>
                <a:gd name="T12" fmla="*/ 24 w 66"/>
                <a:gd name="T13" fmla="*/ 6 h 96"/>
                <a:gd name="T14" fmla="*/ 12 w 66"/>
                <a:gd name="T15" fmla="*/ 12 h 96"/>
                <a:gd name="T16" fmla="*/ 0 w 66"/>
                <a:gd name="T17" fmla="*/ 36 h 96"/>
                <a:gd name="T18" fmla="*/ 0 w 66"/>
                <a:gd name="T19" fmla="*/ 60 h 96"/>
                <a:gd name="T20" fmla="*/ 12 w 66"/>
                <a:gd name="T21" fmla="*/ 84 h 96"/>
                <a:gd name="T22" fmla="*/ 18 w 66"/>
                <a:gd name="T23" fmla="*/ 96 h 96"/>
                <a:gd name="T24" fmla="*/ 18 w 66"/>
                <a:gd name="T25" fmla="*/ 96 h 96"/>
                <a:gd name="T26" fmla="*/ 42 w 66"/>
                <a:gd name="T27" fmla="*/ 18 h 96"/>
                <a:gd name="T28" fmla="*/ 54 w 66"/>
                <a:gd name="T29" fmla="*/ 24 h 96"/>
                <a:gd name="T30" fmla="*/ 60 w 66"/>
                <a:gd name="T31" fmla="*/ 36 h 96"/>
                <a:gd name="T32" fmla="*/ 60 w 66"/>
                <a:gd name="T33" fmla="*/ 48 h 96"/>
                <a:gd name="T34" fmla="*/ 54 w 66"/>
                <a:gd name="T35" fmla="*/ 54 h 96"/>
                <a:gd name="T36" fmla="*/ 36 w 66"/>
                <a:gd name="T37" fmla="*/ 72 h 96"/>
                <a:gd name="T38" fmla="*/ 24 w 66"/>
                <a:gd name="T39" fmla="*/ 78 h 96"/>
                <a:gd name="T40" fmla="*/ 24 w 66"/>
                <a:gd name="T41" fmla="*/ 78 h 96"/>
                <a:gd name="T42" fmla="*/ 12 w 66"/>
                <a:gd name="T43" fmla="*/ 48 h 96"/>
                <a:gd name="T44" fmla="*/ 18 w 66"/>
                <a:gd name="T45" fmla="*/ 24 h 96"/>
                <a:gd name="T46" fmla="*/ 30 w 66"/>
                <a:gd name="T47" fmla="*/ 18 h 96"/>
                <a:gd name="T48" fmla="*/ 42 w 66"/>
                <a:gd name="T49" fmla="*/ 18 h 96"/>
                <a:gd name="T50" fmla="*/ 42 w 66"/>
                <a:gd name="T51"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18" y="96"/>
                  </a:moveTo>
                  <a:lnTo>
                    <a:pt x="42" y="78"/>
                  </a:lnTo>
                  <a:lnTo>
                    <a:pt x="60" y="60"/>
                  </a:lnTo>
                  <a:lnTo>
                    <a:pt x="66" y="36"/>
                  </a:lnTo>
                  <a:lnTo>
                    <a:pt x="60" y="12"/>
                  </a:lnTo>
                  <a:lnTo>
                    <a:pt x="36" y="0"/>
                  </a:lnTo>
                  <a:lnTo>
                    <a:pt x="24" y="6"/>
                  </a:lnTo>
                  <a:lnTo>
                    <a:pt x="12" y="12"/>
                  </a:lnTo>
                  <a:lnTo>
                    <a:pt x="0" y="36"/>
                  </a:lnTo>
                  <a:lnTo>
                    <a:pt x="0" y="60"/>
                  </a:lnTo>
                  <a:lnTo>
                    <a:pt x="12" y="84"/>
                  </a:lnTo>
                  <a:lnTo>
                    <a:pt x="18" y="96"/>
                  </a:lnTo>
                  <a:lnTo>
                    <a:pt x="18" y="96"/>
                  </a:lnTo>
                  <a:close/>
                  <a:moveTo>
                    <a:pt x="42" y="18"/>
                  </a:moveTo>
                  <a:lnTo>
                    <a:pt x="54" y="24"/>
                  </a:lnTo>
                  <a:lnTo>
                    <a:pt x="60" y="36"/>
                  </a:lnTo>
                  <a:lnTo>
                    <a:pt x="60" y="48"/>
                  </a:lnTo>
                  <a:lnTo>
                    <a:pt x="54" y="54"/>
                  </a:lnTo>
                  <a:lnTo>
                    <a:pt x="36" y="72"/>
                  </a:lnTo>
                  <a:lnTo>
                    <a:pt x="24" y="78"/>
                  </a:lnTo>
                  <a:lnTo>
                    <a:pt x="24" y="78"/>
                  </a:lnTo>
                  <a:lnTo>
                    <a:pt x="12" y="48"/>
                  </a:lnTo>
                  <a:lnTo>
                    <a:pt x="18" y="24"/>
                  </a:lnTo>
                  <a:lnTo>
                    <a:pt x="30" y="18"/>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591" name="Rectangle 7">
              <a:extLst>
                <a:ext uri="{FF2B5EF4-FFF2-40B4-BE49-F238E27FC236}">
                  <a16:creationId xmlns:a16="http://schemas.microsoft.com/office/drawing/2014/main" id="{BFC3929D-DD79-42D5-A640-5BE16983FE9A}"/>
                </a:ext>
              </a:extLst>
            </p:cNvPr>
            <p:cNvSpPr>
              <a:spLocks noChangeArrowheads="1"/>
            </p:cNvSpPr>
            <p:nvPr userDrawn="1"/>
          </p:nvSpPr>
          <p:spPr bwMode="ltGray">
            <a:xfrm rot="91736">
              <a:off x="5487" y="1535"/>
              <a:ext cx="6" cy="1998"/>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2" name="Rectangle 8">
              <a:extLst>
                <a:ext uri="{FF2B5EF4-FFF2-40B4-BE49-F238E27FC236}">
                  <a16:creationId xmlns:a16="http://schemas.microsoft.com/office/drawing/2014/main" id="{08C759CD-4F30-4547-9EB9-56AC050F1EDE}"/>
                </a:ext>
              </a:extLst>
            </p:cNvPr>
            <p:cNvSpPr>
              <a:spLocks noChangeArrowheads="1"/>
            </p:cNvSpPr>
            <p:nvPr userDrawn="1"/>
          </p:nvSpPr>
          <p:spPr bwMode="ltGray">
            <a:xfrm rot="-926223">
              <a:off x="5640" y="1521"/>
              <a:ext cx="6" cy="881"/>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3" name="Rectangle 9">
              <a:extLst>
                <a:ext uri="{FF2B5EF4-FFF2-40B4-BE49-F238E27FC236}">
                  <a16:creationId xmlns:a16="http://schemas.microsoft.com/office/drawing/2014/main" id="{B6BC71C7-204D-4517-BAC5-C273AD8A75C2}"/>
                </a:ext>
              </a:extLst>
            </p:cNvPr>
            <p:cNvSpPr>
              <a:spLocks noChangeArrowheads="1"/>
            </p:cNvSpPr>
            <p:nvPr userDrawn="1"/>
          </p:nvSpPr>
          <p:spPr bwMode="ltGray">
            <a:xfrm rot="-1140313">
              <a:off x="3444" y="1816"/>
              <a:ext cx="6" cy="2033"/>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4" name="Rectangle 10">
              <a:extLst>
                <a:ext uri="{FF2B5EF4-FFF2-40B4-BE49-F238E27FC236}">
                  <a16:creationId xmlns:a16="http://schemas.microsoft.com/office/drawing/2014/main" id="{23A95506-BB7C-4CC5-89FC-A7C0BDF9735F}"/>
                </a:ext>
              </a:extLst>
            </p:cNvPr>
            <p:cNvSpPr>
              <a:spLocks noChangeArrowheads="1"/>
            </p:cNvSpPr>
            <p:nvPr userDrawn="1"/>
          </p:nvSpPr>
          <p:spPr bwMode="ltGray">
            <a:xfrm rot="1114412">
              <a:off x="2757" y="1821"/>
              <a:ext cx="6" cy="2119"/>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5" name="Rectangle 11">
              <a:extLst>
                <a:ext uri="{FF2B5EF4-FFF2-40B4-BE49-F238E27FC236}">
                  <a16:creationId xmlns:a16="http://schemas.microsoft.com/office/drawing/2014/main" id="{78531454-B10F-4C13-85A5-20C5A12E1DAC}"/>
                </a:ext>
              </a:extLst>
            </p:cNvPr>
            <p:cNvSpPr>
              <a:spLocks noChangeArrowheads="1"/>
            </p:cNvSpPr>
            <p:nvPr userDrawn="1"/>
          </p:nvSpPr>
          <p:spPr bwMode="ltGray">
            <a:xfrm rot="254676">
              <a:off x="3035" y="1870"/>
              <a:ext cx="6" cy="1906"/>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6" name="Freeform 12">
              <a:extLst>
                <a:ext uri="{FF2B5EF4-FFF2-40B4-BE49-F238E27FC236}">
                  <a16:creationId xmlns:a16="http://schemas.microsoft.com/office/drawing/2014/main" id="{52FC792C-17FD-4910-AFD4-82F369A0587E}"/>
                </a:ext>
              </a:extLst>
            </p:cNvPr>
            <p:cNvSpPr>
              <a:spLocks/>
            </p:cNvSpPr>
            <p:nvPr userDrawn="1"/>
          </p:nvSpPr>
          <p:spPr bwMode="ltGray">
            <a:xfrm>
              <a:off x="4007" y="3021"/>
              <a:ext cx="623" cy="156"/>
            </a:xfrm>
            <a:custGeom>
              <a:avLst/>
              <a:gdLst>
                <a:gd name="T0" fmla="*/ 6 w 623"/>
                <a:gd name="T1" fmla="*/ 18 h 156"/>
                <a:gd name="T2" fmla="*/ 162 w 623"/>
                <a:gd name="T3" fmla="*/ 36 h 156"/>
                <a:gd name="T4" fmla="*/ 251 w 623"/>
                <a:gd name="T5" fmla="*/ 36 h 156"/>
                <a:gd name="T6" fmla="*/ 354 w 623"/>
                <a:gd name="T7" fmla="*/ 30 h 156"/>
                <a:gd name="T8" fmla="*/ 473 w 623"/>
                <a:gd name="T9" fmla="*/ 18 h 156"/>
                <a:gd name="T10" fmla="*/ 611 w 623"/>
                <a:gd name="T11" fmla="*/ 0 h 156"/>
                <a:gd name="T12" fmla="*/ 623 w 623"/>
                <a:gd name="T13" fmla="*/ 114 h 156"/>
                <a:gd name="T14" fmla="*/ 497 w 623"/>
                <a:gd name="T15" fmla="*/ 138 h 156"/>
                <a:gd name="T16" fmla="*/ 414 w 623"/>
                <a:gd name="T17" fmla="*/ 150 h 156"/>
                <a:gd name="T18" fmla="*/ 318 w 623"/>
                <a:gd name="T19" fmla="*/ 156 h 156"/>
                <a:gd name="T20" fmla="*/ 215 w 623"/>
                <a:gd name="T21" fmla="*/ 156 h 156"/>
                <a:gd name="T22" fmla="*/ 108 w 623"/>
                <a:gd name="T23" fmla="*/ 150 h 156"/>
                <a:gd name="T24" fmla="*/ 0 w 623"/>
                <a:gd name="T25" fmla="*/ 132 h 156"/>
                <a:gd name="T26" fmla="*/ 6 w 623"/>
                <a:gd name="T27" fmla="*/ 18 h 156"/>
                <a:gd name="T28" fmla="*/ 6 w 623"/>
                <a:gd name="T29" fmla="*/ 18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23" h="156">
                  <a:moveTo>
                    <a:pt x="6" y="18"/>
                  </a:moveTo>
                  <a:lnTo>
                    <a:pt x="162" y="36"/>
                  </a:lnTo>
                  <a:lnTo>
                    <a:pt x="251" y="36"/>
                  </a:lnTo>
                  <a:lnTo>
                    <a:pt x="354" y="30"/>
                  </a:lnTo>
                  <a:lnTo>
                    <a:pt x="473" y="18"/>
                  </a:lnTo>
                  <a:lnTo>
                    <a:pt x="611" y="0"/>
                  </a:lnTo>
                  <a:lnTo>
                    <a:pt x="623" y="114"/>
                  </a:lnTo>
                  <a:lnTo>
                    <a:pt x="497" y="138"/>
                  </a:lnTo>
                  <a:lnTo>
                    <a:pt x="414" y="150"/>
                  </a:lnTo>
                  <a:lnTo>
                    <a:pt x="318" y="156"/>
                  </a:lnTo>
                  <a:lnTo>
                    <a:pt x="215" y="156"/>
                  </a:lnTo>
                  <a:lnTo>
                    <a:pt x="108" y="150"/>
                  </a:lnTo>
                  <a:lnTo>
                    <a:pt x="0" y="132"/>
                  </a:lnTo>
                  <a:lnTo>
                    <a:pt x="6" y="18"/>
                  </a:lnTo>
                  <a:lnTo>
                    <a:pt x="6"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597" name="Freeform 13">
              <a:extLst>
                <a:ext uri="{FF2B5EF4-FFF2-40B4-BE49-F238E27FC236}">
                  <a16:creationId xmlns:a16="http://schemas.microsoft.com/office/drawing/2014/main" id="{4F0EFFA4-D809-4161-A8FB-D0E20280AD46}"/>
                </a:ext>
              </a:extLst>
            </p:cNvPr>
            <p:cNvSpPr>
              <a:spLocks/>
            </p:cNvSpPr>
            <p:nvPr userDrawn="1"/>
          </p:nvSpPr>
          <p:spPr bwMode="ltGray">
            <a:xfrm>
              <a:off x="4762" y="3591"/>
              <a:ext cx="996" cy="126"/>
            </a:xfrm>
            <a:custGeom>
              <a:avLst/>
              <a:gdLst>
                <a:gd name="T0" fmla="*/ 754 w 993"/>
                <a:gd name="T1" fmla="*/ 6 h 126"/>
                <a:gd name="T2" fmla="*/ 652 w 993"/>
                <a:gd name="T3" fmla="*/ 6 h 126"/>
                <a:gd name="T4" fmla="*/ 563 w 993"/>
                <a:gd name="T5" fmla="*/ 6 h 126"/>
                <a:gd name="T6" fmla="*/ 479 w 993"/>
                <a:gd name="T7" fmla="*/ 6 h 126"/>
                <a:gd name="T8" fmla="*/ 401 w 993"/>
                <a:gd name="T9" fmla="*/ 6 h 126"/>
                <a:gd name="T10" fmla="*/ 335 w 993"/>
                <a:gd name="T11" fmla="*/ 0 h 126"/>
                <a:gd name="T12" fmla="*/ 276 w 993"/>
                <a:gd name="T13" fmla="*/ 0 h 126"/>
                <a:gd name="T14" fmla="*/ 222 w 993"/>
                <a:gd name="T15" fmla="*/ 0 h 126"/>
                <a:gd name="T16" fmla="*/ 180 w 993"/>
                <a:gd name="T17" fmla="*/ 6 h 126"/>
                <a:gd name="T18" fmla="*/ 138 w 993"/>
                <a:gd name="T19" fmla="*/ 6 h 126"/>
                <a:gd name="T20" fmla="*/ 108 w 993"/>
                <a:gd name="T21" fmla="*/ 6 h 126"/>
                <a:gd name="T22" fmla="*/ 54 w 993"/>
                <a:gd name="T23" fmla="*/ 6 h 126"/>
                <a:gd name="T24" fmla="*/ 24 w 993"/>
                <a:gd name="T25" fmla="*/ 12 h 126"/>
                <a:gd name="T26" fmla="*/ 6 w 993"/>
                <a:gd name="T27" fmla="*/ 18 h 126"/>
                <a:gd name="T28" fmla="*/ 0 w 993"/>
                <a:gd name="T29" fmla="*/ 24 h 126"/>
                <a:gd name="T30" fmla="*/ 12 w 993"/>
                <a:gd name="T31" fmla="*/ 42 h 126"/>
                <a:gd name="T32" fmla="*/ 18 w 993"/>
                <a:gd name="T33" fmla="*/ 48 h 126"/>
                <a:gd name="T34" fmla="*/ 30 w 993"/>
                <a:gd name="T35" fmla="*/ 54 h 126"/>
                <a:gd name="T36" fmla="*/ 60 w 993"/>
                <a:gd name="T37" fmla="*/ 60 h 126"/>
                <a:gd name="T38" fmla="*/ 90 w 993"/>
                <a:gd name="T39" fmla="*/ 72 h 126"/>
                <a:gd name="T40" fmla="*/ 144 w 993"/>
                <a:gd name="T41" fmla="*/ 84 h 126"/>
                <a:gd name="T42" fmla="*/ 210 w 993"/>
                <a:gd name="T43" fmla="*/ 90 h 126"/>
                <a:gd name="T44" fmla="*/ 293 w 993"/>
                <a:gd name="T45" fmla="*/ 102 h 126"/>
                <a:gd name="T46" fmla="*/ 389 w 993"/>
                <a:gd name="T47" fmla="*/ 108 h 126"/>
                <a:gd name="T48" fmla="*/ 503 w 993"/>
                <a:gd name="T49" fmla="*/ 120 h 126"/>
                <a:gd name="T50" fmla="*/ 622 w 993"/>
                <a:gd name="T51" fmla="*/ 120 h 126"/>
                <a:gd name="T52" fmla="*/ 754 w 993"/>
                <a:gd name="T53" fmla="*/ 126 h 126"/>
                <a:gd name="T54" fmla="*/ 873 w 993"/>
                <a:gd name="T55" fmla="*/ 126 h 126"/>
                <a:gd name="T56" fmla="*/ 993 w 993"/>
                <a:gd name="T57" fmla="*/ 126 h 126"/>
                <a:gd name="T58" fmla="*/ 993 w 993"/>
                <a:gd name="T59" fmla="*/ 12 h 126"/>
                <a:gd name="T60" fmla="*/ 879 w 993"/>
                <a:gd name="T61" fmla="*/ 12 h 126"/>
                <a:gd name="T62" fmla="*/ 754 w 993"/>
                <a:gd name="T63" fmla="*/ 6 h 126"/>
                <a:gd name="T64" fmla="*/ 754 w 993"/>
                <a:gd name="T65" fmla="*/ 6 h 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93" h="126">
                  <a:moveTo>
                    <a:pt x="754" y="6"/>
                  </a:moveTo>
                  <a:lnTo>
                    <a:pt x="652" y="6"/>
                  </a:lnTo>
                  <a:lnTo>
                    <a:pt x="563" y="6"/>
                  </a:lnTo>
                  <a:lnTo>
                    <a:pt x="479" y="6"/>
                  </a:lnTo>
                  <a:lnTo>
                    <a:pt x="401" y="6"/>
                  </a:lnTo>
                  <a:lnTo>
                    <a:pt x="335" y="0"/>
                  </a:lnTo>
                  <a:lnTo>
                    <a:pt x="276" y="0"/>
                  </a:lnTo>
                  <a:lnTo>
                    <a:pt x="222" y="0"/>
                  </a:lnTo>
                  <a:lnTo>
                    <a:pt x="180" y="6"/>
                  </a:lnTo>
                  <a:lnTo>
                    <a:pt x="138" y="6"/>
                  </a:lnTo>
                  <a:lnTo>
                    <a:pt x="108" y="6"/>
                  </a:lnTo>
                  <a:lnTo>
                    <a:pt x="54" y="6"/>
                  </a:lnTo>
                  <a:lnTo>
                    <a:pt x="24" y="12"/>
                  </a:lnTo>
                  <a:lnTo>
                    <a:pt x="6" y="18"/>
                  </a:lnTo>
                  <a:lnTo>
                    <a:pt x="0" y="24"/>
                  </a:lnTo>
                  <a:lnTo>
                    <a:pt x="12" y="42"/>
                  </a:lnTo>
                  <a:lnTo>
                    <a:pt x="18" y="48"/>
                  </a:lnTo>
                  <a:lnTo>
                    <a:pt x="30" y="54"/>
                  </a:lnTo>
                  <a:lnTo>
                    <a:pt x="60" y="60"/>
                  </a:lnTo>
                  <a:lnTo>
                    <a:pt x="90" y="72"/>
                  </a:lnTo>
                  <a:lnTo>
                    <a:pt x="144" y="84"/>
                  </a:lnTo>
                  <a:lnTo>
                    <a:pt x="210" y="90"/>
                  </a:lnTo>
                  <a:lnTo>
                    <a:pt x="293" y="102"/>
                  </a:lnTo>
                  <a:lnTo>
                    <a:pt x="389" y="108"/>
                  </a:lnTo>
                  <a:lnTo>
                    <a:pt x="503" y="120"/>
                  </a:lnTo>
                  <a:lnTo>
                    <a:pt x="622" y="120"/>
                  </a:lnTo>
                  <a:lnTo>
                    <a:pt x="754" y="126"/>
                  </a:lnTo>
                  <a:lnTo>
                    <a:pt x="873" y="126"/>
                  </a:lnTo>
                  <a:lnTo>
                    <a:pt x="993" y="126"/>
                  </a:lnTo>
                  <a:lnTo>
                    <a:pt x="993" y="12"/>
                  </a:lnTo>
                  <a:lnTo>
                    <a:pt x="879" y="12"/>
                  </a:lnTo>
                  <a:lnTo>
                    <a:pt x="754" y="6"/>
                  </a:lnTo>
                  <a:lnTo>
                    <a:pt x="754" y="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598" name="Freeform 14">
              <a:extLst>
                <a:ext uri="{FF2B5EF4-FFF2-40B4-BE49-F238E27FC236}">
                  <a16:creationId xmlns:a16="http://schemas.microsoft.com/office/drawing/2014/main" id="{B80696A3-C25C-4734-8FD5-79505A10A048}"/>
                </a:ext>
              </a:extLst>
            </p:cNvPr>
            <p:cNvSpPr>
              <a:spLocks/>
            </p:cNvSpPr>
            <p:nvPr userDrawn="1"/>
          </p:nvSpPr>
          <p:spPr bwMode="ltGray">
            <a:xfrm>
              <a:off x="4786" y="3645"/>
              <a:ext cx="972" cy="245"/>
            </a:xfrm>
            <a:custGeom>
              <a:avLst/>
              <a:gdLst>
                <a:gd name="T0" fmla="*/ 0 w 969"/>
                <a:gd name="T1" fmla="*/ 0 h 245"/>
                <a:gd name="T2" fmla="*/ 24 w 969"/>
                <a:gd name="T3" fmla="*/ 54 h 245"/>
                <a:gd name="T4" fmla="*/ 66 w 969"/>
                <a:gd name="T5" fmla="*/ 96 h 245"/>
                <a:gd name="T6" fmla="*/ 120 w 969"/>
                <a:gd name="T7" fmla="*/ 137 h 245"/>
                <a:gd name="T8" fmla="*/ 198 w 969"/>
                <a:gd name="T9" fmla="*/ 173 h 245"/>
                <a:gd name="T10" fmla="*/ 293 w 969"/>
                <a:gd name="T11" fmla="*/ 203 h 245"/>
                <a:gd name="T12" fmla="*/ 353 w 969"/>
                <a:gd name="T13" fmla="*/ 215 h 245"/>
                <a:gd name="T14" fmla="*/ 413 w 969"/>
                <a:gd name="T15" fmla="*/ 227 h 245"/>
                <a:gd name="T16" fmla="*/ 479 w 969"/>
                <a:gd name="T17" fmla="*/ 233 h 245"/>
                <a:gd name="T18" fmla="*/ 556 w 969"/>
                <a:gd name="T19" fmla="*/ 239 h 245"/>
                <a:gd name="T20" fmla="*/ 634 w 969"/>
                <a:gd name="T21" fmla="*/ 245 h 245"/>
                <a:gd name="T22" fmla="*/ 724 w 969"/>
                <a:gd name="T23" fmla="*/ 245 h 245"/>
                <a:gd name="T24" fmla="*/ 855 w 969"/>
                <a:gd name="T25" fmla="*/ 245 h 245"/>
                <a:gd name="T26" fmla="*/ 969 w 969"/>
                <a:gd name="T27" fmla="*/ 239 h 245"/>
                <a:gd name="T28" fmla="*/ 969 w 969"/>
                <a:gd name="T29" fmla="*/ 60 h 245"/>
                <a:gd name="T30" fmla="*/ 700 w 969"/>
                <a:gd name="T31" fmla="*/ 60 h 245"/>
                <a:gd name="T32" fmla="*/ 503 w 969"/>
                <a:gd name="T33" fmla="*/ 54 h 245"/>
                <a:gd name="T34" fmla="*/ 317 w 969"/>
                <a:gd name="T35" fmla="*/ 42 h 245"/>
                <a:gd name="T36" fmla="*/ 150 w 969"/>
                <a:gd name="T37" fmla="*/ 24 h 245"/>
                <a:gd name="T38" fmla="*/ 72 w 969"/>
                <a:gd name="T39" fmla="*/ 12 h 245"/>
                <a:gd name="T40" fmla="*/ 0 w 969"/>
                <a:gd name="T41" fmla="*/ 0 h 245"/>
                <a:gd name="T42" fmla="*/ 0 w 969"/>
                <a:gd name="T43" fmla="*/ 0 h 2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969" h="245">
                  <a:moveTo>
                    <a:pt x="0" y="0"/>
                  </a:moveTo>
                  <a:lnTo>
                    <a:pt x="24" y="54"/>
                  </a:lnTo>
                  <a:lnTo>
                    <a:pt x="66" y="96"/>
                  </a:lnTo>
                  <a:lnTo>
                    <a:pt x="120" y="137"/>
                  </a:lnTo>
                  <a:lnTo>
                    <a:pt x="198" y="173"/>
                  </a:lnTo>
                  <a:lnTo>
                    <a:pt x="293" y="203"/>
                  </a:lnTo>
                  <a:lnTo>
                    <a:pt x="353" y="215"/>
                  </a:lnTo>
                  <a:lnTo>
                    <a:pt x="413" y="227"/>
                  </a:lnTo>
                  <a:lnTo>
                    <a:pt x="479" y="233"/>
                  </a:lnTo>
                  <a:lnTo>
                    <a:pt x="556" y="239"/>
                  </a:lnTo>
                  <a:lnTo>
                    <a:pt x="634" y="245"/>
                  </a:lnTo>
                  <a:lnTo>
                    <a:pt x="724" y="245"/>
                  </a:lnTo>
                  <a:lnTo>
                    <a:pt x="855" y="245"/>
                  </a:lnTo>
                  <a:lnTo>
                    <a:pt x="969" y="239"/>
                  </a:lnTo>
                  <a:lnTo>
                    <a:pt x="969" y="60"/>
                  </a:lnTo>
                  <a:lnTo>
                    <a:pt x="700" y="60"/>
                  </a:lnTo>
                  <a:lnTo>
                    <a:pt x="503" y="54"/>
                  </a:lnTo>
                  <a:lnTo>
                    <a:pt x="317" y="42"/>
                  </a:lnTo>
                  <a:lnTo>
                    <a:pt x="150" y="24"/>
                  </a:lnTo>
                  <a:lnTo>
                    <a:pt x="72" y="12"/>
                  </a:lnTo>
                  <a:lnTo>
                    <a:pt x="0" y="0"/>
                  </a:lnTo>
                  <a:lnTo>
                    <a:pt x="0" y="0"/>
                  </a:lnTo>
                  <a:close/>
                </a:path>
              </a:pathLst>
            </a:custGeom>
            <a:gradFill rotWithShape="0">
              <a:gsLst>
                <a:gs pos="0">
                  <a:schemeClr val="bg2"/>
                </a:gs>
                <a:gs pos="100000">
                  <a:schemeClr val="bg2">
                    <a:gamma/>
                    <a:tint val="81961"/>
                    <a:invGamma/>
                  </a:schemeClr>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599" name="Freeform 15">
              <a:extLst>
                <a:ext uri="{FF2B5EF4-FFF2-40B4-BE49-F238E27FC236}">
                  <a16:creationId xmlns:a16="http://schemas.microsoft.com/office/drawing/2014/main" id="{B182AD29-86D1-4481-8C02-80FA155C0052}"/>
                </a:ext>
              </a:extLst>
            </p:cNvPr>
            <p:cNvSpPr>
              <a:spLocks/>
            </p:cNvSpPr>
            <p:nvPr userDrawn="1"/>
          </p:nvSpPr>
          <p:spPr bwMode="ltGray">
            <a:xfrm>
              <a:off x="4804" y="3591"/>
              <a:ext cx="954" cy="90"/>
            </a:xfrm>
            <a:custGeom>
              <a:avLst/>
              <a:gdLst>
                <a:gd name="T0" fmla="*/ 700 w 951"/>
                <a:gd name="T1" fmla="*/ 0 h 90"/>
                <a:gd name="T2" fmla="*/ 598 w 951"/>
                <a:gd name="T3" fmla="*/ 0 h 90"/>
                <a:gd name="T4" fmla="*/ 515 w 951"/>
                <a:gd name="T5" fmla="*/ 0 h 90"/>
                <a:gd name="T6" fmla="*/ 431 w 951"/>
                <a:gd name="T7" fmla="*/ 0 h 90"/>
                <a:gd name="T8" fmla="*/ 365 w 951"/>
                <a:gd name="T9" fmla="*/ 0 h 90"/>
                <a:gd name="T10" fmla="*/ 299 w 951"/>
                <a:gd name="T11" fmla="*/ 0 h 90"/>
                <a:gd name="T12" fmla="*/ 245 w 951"/>
                <a:gd name="T13" fmla="*/ 0 h 90"/>
                <a:gd name="T14" fmla="*/ 198 w 951"/>
                <a:gd name="T15" fmla="*/ 0 h 90"/>
                <a:gd name="T16" fmla="*/ 162 w 951"/>
                <a:gd name="T17" fmla="*/ 0 h 90"/>
                <a:gd name="T18" fmla="*/ 126 w 951"/>
                <a:gd name="T19" fmla="*/ 6 h 90"/>
                <a:gd name="T20" fmla="*/ 96 w 951"/>
                <a:gd name="T21" fmla="*/ 6 h 90"/>
                <a:gd name="T22" fmla="*/ 54 w 951"/>
                <a:gd name="T23" fmla="*/ 12 h 90"/>
                <a:gd name="T24" fmla="*/ 30 w 951"/>
                <a:gd name="T25" fmla="*/ 12 h 90"/>
                <a:gd name="T26" fmla="*/ 12 w 951"/>
                <a:gd name="T27" fmla="*/ 18 h 90"/>
                <a:gd name="T28" fmla="*/ 6 w 951"/>
                <a:gd name="T29" fmla="*/ 18 h 90"/>
                <a:gd name="T30" fmla="*/ 0 w 951"/>
                <a:gd name="T31" fmla="*/ 24 h 90"/>
                <a:gd name="T32" fmla="*/ 6 w 951"/>
                <a:gd name="T33" fmla="*/ 30 h 90"/>
                <a:gd name="T34" fmla="*/ 24 w 951"/>
                <a:gd name="T35" fmla="*/ 36 h 90"/>
                <a:gd name="T36" fmla="*/ 54 w 951"/>
                <a:gd name="T37" fmla="*/ 42 h 90"/>
                <a:gd name="T38" fmla="*/ 102 w 951"/>
                <a:gd name="T39" fmla="*/ 54 h 90"/>
                <a:gd name="T40" fmla="*/ 168 w 951"/>
                <a:gd name="T41" fmla="*/ 60 h 90"/>
                <a:gd name="T42" fmla="*/ 251 w 951"/>
                <a:gd name="T43" fmla="*/ 66 h 90"/>
                <a:gd name="T44" fmla="*/ 341 w 951"/>
                <a:gd name="T45" fmla="*/ 78 h 90"/>
                <a:gd name="T46" fmla="*/ 449 w 951"/>
                <a:gd name="T47" fmla="*/ 84 h 90"/>
                <a:gd name="T48" fmla="*/ 568 w 951"/>
                <a:gd name="T49" fmla="*/ 84 h 90"/>
                <a:gd name="T50" fmla="*/ 694 w 951"/>
                <a:gd name="T51" fmla="*/ 90 h 90"/>
                <a:gd name="T52" fmla="*/ 825 w 951"/>
                <a:gd name="T53" fmla="*/ 90 h 90"/>
                <a:gd name="T54" fmla="*/ 951 w 951"/>
                <a:gd name="T55" fmla="*/ 90 h 90"/>
                <a:gd name="T56" fmla="*/ 951 w 951"/>
                <a:gd name="T57" fmla="*/ 6 h 90"/>
                <a:gd name="T58" fmla="*/ 831 w 951"/>
                <a:gd name="T59" fmla="*/ 6 h 90"/>
                <a:gd name="T60" fmla="*/ 772 w 951"/>
                <a:gd name="T61" fmla="*/ 6 h 90"/>
                <a:gd name="T62" fmla="*/ 700 w 951"/>
                <a:gd name="T63" fmla="*/ 0 h 90"/>
                <a:gd name="T64" fmla="*/ 700 w 951"/>
                <a:gd name="T65"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51" h="90">
                  <a:moveTo>
                    <a:pt x="700" y="0"/>
                  </a:moveTo>
                  <a:lnTo>
                    <a:pt x="598" y="0"/>
                  </a:lnTo>
                  <a:lnTo>
                    <a:pt x="515" y="0"/>
                  </a:lnTo>
                  <a:lnTo>
                    <a:pt x="431" y="0"/>
                  </a:lnTo>
                  <a:lnTo>
                    <a:pt x="365" y="0"/>
                  </a:lnTo>
                  <a:lnTo>
                    <a:pt x="299" y="0"/>
                  </a:lnTo>
                  <a:lnTo>
                    <a:pt x="245" y="0"/>
                  </a:lnTo>
                  <a:lnTo>
                    <a:pt x="198" y="0"/>
                  </a:lnTo>
                  <a:lnTo>
                    <a:pt x="162" y="0"/>
                  </a:lnTo>
                  <a:lnTo>
                    <a:pt x="126" y="6"/>
                  </a:lnTo>
                  <a:lnTo>
                    <a:pt x="96" y="6"/>
                  </a:lnTo>
                  <a:lnTo>
                    <a:pt x="54" y="12"/>
                  </a:lnTo>
                  <a:lnTo>
                    <a:pt x="30" y="12"/>
                  </a:lnTo>
                  <a:lnTo>
                    <a:pt x="12" y="18"/>
                  </a:lnTo>
                  <a:lnTo>
                    <a:pt x="6" y="18"/>
                  </a:lnTo>
                  <a:lnTo>
                    <a:pt x="0" y="24"/>
                  </a:lnTo>
                  <a:lnTo>
                    <a:pt x="6" y="30"/>
                  </a:lnTo>
                  <a:lnTo>
                    <a:pt x="24" y="36"/>
                  </a:lnTo>
                  <a:lnTo>
                    <a:pt x="54" y="42"/>
                  </a:lnTo>
                  <a:lnTo>
                    <a:pt x="102" y="54"/>
                  </a:lnTo>
                  <a:lnTo>
                    <a:pt x="168" y="60"/>
                  </a:lnTo>
                  <a:lnTo>
                    <a:pt x="251" y="66"/>
                  </a:lnTo>
                  <a:lnTo>
                    <a:pt x="341" y="78"/>
                  </a:lnTo>
                  <a:lnTo>
                    <a:pt x="449" y="84"/>
                  </a:lnTo>
                  <a:lnTo>
                    <a:pt x="568" y="84"/>
                  </a:lnTo>
                  <a:lnTo>
                    <a:pt x="694" y="90"/>
                  </a:lnTo>
                  <a:lnTo>
                    <a:pt x="825" y="90"/>
                  </a:lnTo>
                  <a:lnTo>
                    <a:pt x="951" y="90"/>
                  </a:lnTo>
                  <a:lnTo>
                    <a:pt x="951" y="6"/>
                  </a:lnTo>
                  <a:lnTo>
                    <a:pt x="831" y="6"/>
                  </a:lnTo>
                  <a:lnTo>
                    <a:pt x="772" y="6"/>
                  </a:lnTo>
                  <a:lnTo>
                    <a:pt x="700" y="0"/>
                  </a:lnTo>
                  <a:lnTo>
                    <a:pt x="700"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00" name="Freeform 16">
              <a:extLst>
                <a:ext uri="{FF2B5EF4-FFF2-40B4-BE49-F238E27FC236}">
                  <a16:creationId xmlns:a16="http://schemas.microsoft.com/office/drawing/2014/main" id="{568D73DA-823D-4F45-9CDC-7DEAF1F3820D}"/>
                </a:ext>
              </a:extLst>
            </p:cNvPr>
            <p:cNvSpPr>
              <a:spLocks/>
            </p:cNvSpPr>
            <p:nvPr userDrawn="1"/>
          </p:nvSpPr>
          <p:spPr bwMode="ltGray">
            <a:xfrm>
              <a:off x="3059" y="1541"/>
              <a:ext cx="102" cy="155"/>
            </a:xfrm>
            <a:custGeom>
              <a:avLst/>
              <a:gdLst>
                <a:gd name="T0" fmla="*/ 102 w 102"/>
                <a:gd name="T1" fmla="*/ 0 h 155"/>
                <a:gd name="T2" fmla="*/ 0 w 102"/>
                <a:gd name="T3" fmla="*/ 12 h 155"/>
                <a:gd name="T4" fmla="*/ 30 w 102"/>
                <a:gd name="T5" fmla="*/ 72 h 155"/>
                <a:gd name="T6" fmla="*/ 30 w 102"/>
                <a:gd name="T7" fmla="*/ 155 h 155"/>
                <a:gd name="T8" fmla="*/ 72 w 102"/>
                <a:gd name="T9" fmla="*/ 155 h 155"/>
                <a:gd name="T10" fmla="*/ 72 w 102"/>
                <a:gd name="T11" fmla="*/ 66 h 155"/>
                <a:gd name="T12" fmla="*/ 102 w 102"/>
                <a:gd name="T13" fmla="*/ 0 h 155"/>
                <a:gd name="T14" fmla="*/ 102 w 102"/>
                <a:gd name="T15" fmla="*/ 0 h 15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5">
                  <a:moveTo>
                    <a:pt x="102" y="0"/>
                  </a:moveTo>
                  <a:lnTo>
                    <a:pt x="0" y="12"/>
                  </a:lnTo>
                  <a:lnTo>
                    <a:pt x="30" y="72"/>
                  </a:lnTo>
                  <a:lnTo>
                    <a:pt x="30" y="155"/>
                  </a:lnTo>
                  <a:lnTo>
                    <a:pt x="72" y="155"/>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01" name="Freeform 17">
              <a:extLst>
                <a:ext uri="{FF2B5EF4-FFF2-40B4-BE49-F238E27FC236}">
                  <a16:creationId xmlns:a16="http://schemas.microsoft.com/office/drawing/2014/main" id="{663BE020-574B-484C-9A65-56918B116FA2}"/>
                </a:ext>
              </a:extLst>
            </p:cNvPr>
            <p:cNvSpPr>
              <a:spLocks noEditPoints="1"/>
            </p:cNvSpPr>
            <p:nvPr userDrawn="1"/>
          </p:nvSpPr>
          <p:spPr bwMode="ltGray">
            <a:xfrm>
              <a:off x="3059" y="1690"/>
              <a:ext cx="90" cy="96"/>
            </a:xfrm>
            <a:custGeom>
              <a:avLst/>
              <a:gdLst>
                <a:gd name="T0" fmla="*/ 48 w 90"/>
                <a:gd name="T1" fmla="*/ 96 h 96"/>
                <a:gd name="T2" fmla="*/ 72 w 90"/>
                <a:gd name="T3" fmla="*/ 72 h 96"/>
                <a:gd name="T4" fmla="*/ 84 w 90"/>
                <a:gd name="T5" fmla="*/ 48 h 96"/>
                <a:gd name="T6" fmla="*/ 90 w 90"/>
                <a:gd name="T7" fmla="*/ 36 h 96"/>
                <a:gd name="T8" fmla="*/ 84 w 90"/>
                <a:gd name="T9" fmla="*/ 24 h 96"/>
                <a:gd name="T10" fmla="*/ 66 w 90"/>
                <a:gd name="T11" fmla="*/ 6 h 96"/>
                <a:gd name="T12" fmla="*/ 42 w 90"/>
                <a:gd name="T13" fmla="*/ 0 h 96"/>
                <a:gd name="T14" fmla="*/ 24 w 90"/>
                <a:gd name="T15" fmla="*/ 0 h 96"/>
                <a:gd name="T16" fmla="*/ 12 w 90"/>
                <a:gd name="T17" fmla="*/ 12 h 96"/>
                <a:gd name="T18" fmla="*/ 6 w 90"/>
                <a:gd name="T19" fmla="*/ 24 h 96"/>
                <a:gd name="T20" fmla="*/ 0 w 90"/>
                <a:gd name="T21" fmla="*/ 36 h 96"/>
                <a:gd name="T22" fmla="*/ 12 w 90"/>
                <a:gd name="T23" fmla="*/ 66 h 96"/>
                <a:gd name="T24" fmla="*/ 30 w 90"/>
                <a:gd name="T25" fmla="*/ 84 h 96"/>
                <a:gd name="T26" fmla="*/ 48 w 90"/>
                <a:gd name="T27" fmla="*/ 96 h 96"/>
                <a:gd name="T28" fmla="*/ 48 w 90"/>
                <a:gd name="T29" fmla="*/ 96 h 96"/>
                <a:gd name="T30" fmla="*/ 48 w 90"/>
                <a:gd name="T31" fmla="*/ 12 h 96"/>
                <a:gd name="T32" fmla="*/ 66 w 90"/>
                <a:gd name="T33" fmla="*/ 18 h 96"/>
                <a:gd name="T34" fmla="*/ 72 w 90"/>
                <a:gd name="T35" fmla="*/ 24 h 96"/>
                <a:gd name="T36" fmla="*/ 72 w 90"/>
                <a:gd name="T37" fmla="*/ 36 h 96"/>
                <a:gd name="T38" fmla="*/ 72 w 90"/>
                <a:gd name="T39" fmla="*/ 48 h 96"/>
                <a:gd name="T40" fmla="*/ 54 w 90"/>
                <a:gd name="T41" fmla="*/ 66 h 96"/>
                <a:gd name="T42" fmla="*/ 48 w 90"/>
                <a:gd name="T43" fmla="*/ 78 h 96"/>
                <a:gd name="T44" fmla="*/ 30 w 90"/>
                <a:gd name="T45" fmla="*/ 66 h 96"/>
                <a:gd name="T46" fmla="*/ 24 w 90"/>
                <a:gd name="T47" fmla="*/ 48 h 96"/>
                <a:gd name="T48" fmla="*/ 18 w 90"/>
                <a:gd name="T49" fmla="*/ 30 h 96"/>
                <a:gd name="T50" fmla="*/ 30 w 90"/>
                <a:gd name="T51" fmla="*/ 12 h 96"/>
                <a:gd name="T52" fmla="*/ 48 w 90"/>
                <a:gd name="T53" fmla="*/ 12 h 96"/>
                <a:gd name="T54" fmla="*/ 48 w 90"/>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48" y="96"/>
                  </a:moveTo>
                  <a:lnTo>
                    <a:pt x="72" y="72"/>
                  </a:lnTo>
                  <a:lnTo>
                    <a:pt x="84" y="48"/>
                  </a:lnTo>
                  <a:lnTo>
                    <a:pt x="90" y="36"/>
                  </a:lnTo>
                  <a:lnTo>
                    <a:pt x="84" y="24"/>
                  </a:lnTo>
                  <a:lnTo>
                    <a:pt x="66" y="6"/>
                  </a:lnTo>
                  <a:lnTo>
                    <a:pt x="42" y="0"/>
                  </a:lnTo>
                  <a:lnTo>
                    <a:pt x="24" y="0"/>
                  </a:lnTo>
                  <a:lnTo>
                    <a:pt x="12" y="12"/>
                  </a:lnTo>
                  <a:lnTo>
                    <a:pt x="6" y="24"/>
                  </a:lnTo>
                  <a:lnTo>
                    <a:pt x="0" y="36"/>
                  </a:lnTo>
                  <a:lnTo>
                    <a:pt x="12" y="66"/>
                  </a:lnTo>
                  <a:lnTo>
                    <a:pt x="30" y="84"/>
                  </a:lnTo>
                  <a:lnTo>
                    <a:pt x="48" y="96"/>
                  </a:lnTo>
                  <a:lnTo>
                    <a:pt x="48" y="96"/>
                  </a:lnTo>
                  <a:close/>
                  <a:moveTo>
                    <a:pt x="48" y="12"/>
                  </a:moveTo>
                  <a:lnTo>
                    <a:pt x="66" y="18"/>
                  </a:lnTo>
                  <a:lnTo>
                    <a:pt x="72" y="24"/>
                  </a:lnTo>
                  <a:lnTo>
                    <a:pt x="72" y="36"/>
                  </a:lnTo>
                  <a:lnTo>
                    <a:pt x="72" y="48"/>
                  </a:lnTo>
                  <a:lnTo>
                    <a:pt x="54" y="66"/>
                  </a:lnTo>
                  <a:lnTo>
                    <a:pt x="48" y="78"/>
                  </a:lnTo>
                  <a:lnTo>
                    <a:pt x="30" y="66"/>
                  </a:lnTo>
                  <a:lnTo>
                    <a:pt x="24"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02" name="Freeform 18">
              <a:extLst>
                <a:ext uri="{FF2B5EF4-FFF2-40B4-BE49-F238E27FC236}">
                  <a16:creationId xmlns:a16="http://schemas.microsoft.com/office/drawing/2014/main" id="{3F8C17E4-98B0-45DF-B9DD-61CE94F1EB63}"/>
                </a:ext>
              </a:extLst>
            </p:cNvPr>
            <p:cNvSpPr>
              <a:spLocks noEditPoints="1"/>
            </p:cNvSpPr>
            <p:nvPr userDrawn="1"/>
          </p:nvSpPr>
          <p:spPr bwMode="ltGray">
            <a:xfrm>
              <a:off x="3059" y="1768"/>
              <a:ext cx="90" cy="108"/>
            </a:xfrm>
            <a:custGeom>
              <a:avLst/>
              <a:gdLst>
                <a:gd name="T0" fmla="*/ 0 w 90"/>
                <a:gd name="T1" fmla="*/ 90 h 108"/>
                <a:gd name="T2" fmla="*/ 12 w 90"/>
                <a:gd name="T3" fmla="*/ 102 h 108"/>
                <a:gd name="T4" fmla="*/ 24 w 90"/>
                <a:gd name="T5" fmla="*/ 108 h 108"/>
                <a:gd name="T6" fmla="*/ 54 w 90"/>
                <a:gd name="T7" fmla="*/ 108 h 108"/>
                <a:gd name="T8" fmla="*/ 78 w 90"/>
                <a:gd name="T9" fmla="*/ 96 h 108"/>
                <a:gd name="T10" fmla="*/ 90 w 90"/>
                <a:gd name="T11" fmla="*/ 72 h 108"/>
                <a:gd name="T12" fmla="*/ 84 w 90"/>
                <a:gd name="T13" fmla="*/ 42 h 108"/>
                <a:gd name="T14" fmla="*/ 66 w 90"/>
                <a:gd name="T15" fmla="*/ 24 h 108"/>
                <a:gd name="T16" fmla="*/ 54 w 90"/>
                <a:gd name="T17" fmla="*/ 12 h 108"/>
                <a:gd name="T18" fmla="*/ 48 w 90"/>
                <a:gd name="T19" fmla="*/ 6 h 108"/>
                <a:gd name="T20" fmla="*/ 48 w 90"/>
                <a:gd name="T21" fmla="*/ 6 h 108"/>
                <a:gd name="T22" fmla="*/ 48 w 90"/>
                <a:gd name="T23" fmla="*/ 0 h 108"/>
                <a:gd name="T24" fmla="*/ 24 w 90"/>
                <a:gd name="T25" fmla="*/ 24 h 108"/>
                <a:gd name="T26" fmla="*/ 6 w 90"/>
                <a:gd name="T27" fmla="*/ 48 h 108"/>
                <a:gd name="T28" fmla="*/ 0 w 90"/>
                <a:gd name="T29" fmla="*/ 66 h 108"/>
                <a:gd name="T30" fmla="*/ 0 w 90"/>
                <a:gd name="T31" fmla="*/ 90 h 108"/>
                <a:gd name="T32" fmla="*/ 0 w 90"/>
                <a:gd name="T33" fmla="*/ 90 h 108"/>
                <a:gd name="T34" fmla="*/ 12 w 90"/>
                <a:gd name="T35" fmla="*/ 66 h 108"/>
                <a:gd name="T36" fmla="*/ 18 w 90"/>
                <a:gd name="T37" fmla="*/ 48 h 108"/>
                <a:gd name="T38" fmla="*/ 30 w 90"/>
                <a:gd name="T39" fmla="*/ 36 h 108"/>
                <a:gd name="T40" fmla="*/ 42 w 90"/>
                <a:gd name="T41" fmla="*/ 24 h 108"/>
                <a:gd name="T42" fmla="*/ 48 w 90"/>
                <a:gd name="T43" fmla="*/ 18 h 108"/>
                <a:gd name="T44" fmla="*/ 66 w 90"/>
                <a:gd name="T45" fmla="*/ 30 h 108"/>
                <a:gd name="T46" fmla="*/ 72 w 90"/>
                <a:gd name="T47" fmla="*/ 48 h 108"/>
                <a:gd name="T48" fmla="*/ 78 w 90"/>
                <a:gd name="T49" fmla="*/ 72 h 108"/>
                <a:gd name="T50" fmla="*/ 78 w 90"/>
                <a:gd name="T51" fmla="*/ 84 h 108"/>
                <a:gd name="T52" fmla="*/ 66 w 90"/>
                <a:gd name="T53" fmla="*/ 96 h 108"/>
                <a:gd name="T54" fmla="*/ 42 w 90"/>
                <a:gd name="T55" fmla="*/ 102 h 108"/>
                <a:gd name="T56" fmla="*/ 30 w 90"/>
                <a:gd name="T57" fmla="*/ 96 h 108"/>
                <a:gd name="T58" fmla="*/ 18 w 90"/>
                <a:gd name="T59" fmla="*/ 90 h 108"/>
                <a:gd name="T60" fmla="*/ 12 w 90"/>
                <a:gd name="T61" fmla="*/ 78 h 108"/>
                <a:gd name="T62" fmla="*/ 12 w 90"/>
                <a:gd name="T63" fmla="*/ 66 h 108"/>
                <a:gd name="T64" fmla="*/ 12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0" y="90"/>
                  </a:moveTo>
                  <a:lnTo>
                    <a:pt x="12" y="102"/>
                  </a:lnTo>
                  <a:lnTo>
                    <a:pt x="24" y="108"/>
                  </a:lnTo>
                  <a:lnTo>
                    <a:pt x="54" y="108"/>
                  </a:lnTo>
                  <a:lnTo>
                    <a:pt x="78" y="96"/>
                  </a:lnTo>
                  <a:lnTo>
                    <a:pt x="90" y="72"/>
                  </a:lnTo>
                  <a:lnTo>
                    <a:pt x="84" y="42"/>
                  </a:lnTo>
                  <a:lnTo>
                    <a:pt x="66" y="24"/>
                  </a:lnTo>
                  <a:lnTo>
                    <a:pt x="54" y="12"/>
                  </a:lnTo>
                  <a:lnTo>
                    <a:pt x="48" y="6"/>
                  </a:lnTo>
                  <a:lnTo>
                    <a:pt x="48" y="6"/>
                  </a:lnTo>
                  <a:lnTo>
                    <a:pt x="48" y="0"/>
                  </a:lnTo>
                  <a:lnTo>
                    <a:pt x="24" y="24"/>
                  </a:lnTo>
                  <a:lnTo>
                    <a:pt x="6" y="48"/>
                  </a:lnTo>
                  <a:lnTo>
                    <a:pt x="0" y="66"/>
                  </a:lnTo>
                  <a:lnTo>
                    <a:pt x="0" y="90"/>
                  </a:lnTo>
                  <a:lnTo>
                    <a:pt x="0" y="90"/>
                  </a:lnTo>
                  <a:close/>
                  <a:moveTo>
                    <a:pt x="12" y="66"/>
                  </a:moveTo>
                  <a:lnTo>
                    <a:pt x="18" y="48"/>
                  </a:lnTo>
                  <a:lnTo>
                    <a:pt x="30" y="36"/>
                  </a:lnTo>
                  <a:lnTo>
                    <a:pt x="42" y="24"/>
                  </a:lnTo>
                  <a:lnTo>
                    <a:pt x="48" y="18"/>
                  </a:lnTo>
                  <a:lnTo>
                    <a:pt x="66" y="30"/>
                  </a:lnTo>
                  <a:lnTo>
                    <a:pt x="72" y="48"/>
                  </a:lnTo>
                  <a:lnTo>
                    <a:pt x="78" y="72"/>
                  </a:lnTo>
                  <a:lnTo>
                    <a:pt x="78" y="84"/>
                  </a:lnTo>
                  <a:lnTo>
                    <a:pt x="66" y="96"/>
                  </a:lnTo>
                  <a:lnTo>
                    <a:pt x="42" y="102"/>
                  </a:lnTo>
                  <a:lnTo>
                    <a:pt x="30" y="96"/>
                  </a:lnTo>
                  <a:lnTo>
                    <a:pt x="18"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03" name="Freeform 19">
              <a:extLst>
                <a:ext uri="{FF2B5EF4-FFF2-40B4-BE49-F238E27FC236}">
                  <a16:creationId xmlns:a16="http://schemas.microsoft.com/office/drawing/2014/main" id="{6D0E6C93-8EB0-48C3-B005-200317FACE04}"/>
                </a:ext>
              </a:extLst>
            </p:cNvPr>
            <p:cNvSpPr>
              <a:spLocks/>
            </p:cNvSpPr>
            <p:nvPr userDrawn="1"/>
          </p:nvSpPr>
          <p:spPr bwMode="ltGray">
            <a:xfrm>
              <a:off x="5470" y="1205"/>
              <a:ext cx="102" cy="156"/>
            </a:xfrm>
            <a:custGeom>
              <a:avLst/>
              <a:gdLst>
                <a:gd name="T0" fmla="*/ 102 w 102"/>
                <a:gd name="T1" fmla="*/ 0 h 156"/>
                <a:gd name="T2" fmla="*/ 0 w 102"/>
                <a:gd name="T3" fmla="*/ 6 h 156"/>
                <a:gd name="T4" fmla="*/ 30 w 102"/>
                <a:gd name="T5" fmla="*/ 72 h 156"/>
                <a:gd name="T6" fmla="*/ 30 w 102"/>
                <a:gd name="T7" fmla="*/ 156 h 156"/>
                <a:gd name="T8" fmla="*/ 72 w 102"/>
                <a:gd name="T9" fmla="*/ 156 h 156"/>
                <a:gd name="T10" fmla="*/ 72 w 102"/>
                <a:gd name="T11" fmla="*/ 66 h 156"/>
                <a:gd name="T12" fmla="*/ 102 w 102"/>
                <a:gd name="T13" fmla="*/ 0 h 156"/>
                <a:gd name="T14" fmla="*/ 102 w 102"/>
                <a:gd name="T15" fmla="*/ 0 h 1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2" h="156">
                  <a:moveTo>
                    <a:pt x="102" y="0"/>
                  </a:moveTo>
                  <a:lnTo>
                    <a:pt x="0" y="6"/>
                  </a:lnTo>
                  <a:lnTo>
                    <a:pt x="30" y="72"/>
                  </a:lnTo>
                  <a:lnTo>
                    <a:pt x="30" y="156"/>
                  </a:lnTo>
                  <a:lnTo>
                    <a:pt x="72" y="156"/>
                  </a:lnTo>
                  <a:lnTo>
                    <a:pt x="72" y="66"/>
                  </a:lnTo>
                  <a:lnTo>
                    <a:pt x="102" y="0"/>
                  </a:lnTo>
                  <a:lnTo>
                    <a:pt x="102" y="0"/>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04" name="Freeform 20">
              <a:extLst>
                <a:ext uri="{FF2B5EF4-FFF2-40B4-BE49-F238E27FC236}">
                  <a16:creationId xmlns:a16="http://schemas.microsoft.com/office/drawing/2014/main" id="{060DAA44-5539-4123-952B-9BB869D46E5D}"/>
                </a:ext>
              </a:extLst>
            </p:cNvPr>
            <p:cNvSpPr>
              <a:spLocks noEditPoints="1"/>
            </p:cNvSpPr>
            <p:nvPr userDrawn="1"/>
          </p:nvSpPr>
          <p:spPr bwMode="ltGray">
            <a:xfrm>
              <a:off x="5476" y="1349"/>
              <a:ext cx="84" cy="96"/>
            </a:xfrm>
            <a:custGeom>
              <a:avLst/>
              <a:gdLst>
                <a:gd name="T0" fmla="*/ 42 w 84"/>
                <a:gd name="T1" fmla="*/ 96 h 96"/>
                <a:gd name="T2" fmla="*/ 66 w 84"/>
                <a:gd name="T3" fmla="*/ 78 h 96"/>
                <a:gd name="T4" fmla="*/ 84 w 84"/>
                <a:gd name="T5" fmla="*/ 54 h 96"/>
                <a:gd name="T6" fmla="*/ 84 w 84"/>
                <a:gd name="T7" fmla="*/ 30 h 96"/>
                <a:gd name="T8" fmla="*/ 66 w 84"/>
                <a:gd name="T9" fmla="*/ 6 h 96"/>
                <a:gd name="T10" fmla="*/ 42 w 84"/>
                <a:gd name="T11" fmla="*/ 0 h 96"/>
                <a:gd name="T12" fmla="*/ 24 w 84"/>
                <a:gd name="T13" fmla="*/ 6 h 96"/>
                <a:gd name="T14" fmla="*/ 12 w 84"/>
                <a:gd name="T15" fmla="*/ 18 h 96"/>
                <a:gd name="T16" fmla="*/ 6 w 84"/>
                <a:gd name="T17" fmla="*/ 30 h 96"/>
                <a:gd name="T18" fmla="*/ 0 w 84"/>
                <a:gd name="T19" fmla="*/ 42 h 96"/>
                <a:gd name="T20" fmla="*/ 12 w 84"/>
                <a:gd name="T21" fmla="*/ 66 h 96"/>
                <a:gd name="T22" fmla="*/ 30 w 84"/>
                <a:gd name="T23" fmla="*/ 84 h 96"/>
                <a:gd name="T24" fmla="*/ 42 w 84"/>
                <a:gd name="T25" fmla="*/ 96 h 96"/>
                <a:gd name="T26" fmla="*/ 42 w 84"/>
                <a:gd name="T27" fmla="*/ 96 h 96"/>
                <a:gd name="T28" fmla="*/ 48 w 84"/>
                <a:gd name="T29" fmla="*/ 12 h 96"/>
                <a:gd name="T30" fmla="*/ 66 w 84"/>
                <a:gd name="T31" fmla="*/ 18 h 96"/>
                <a:gd name="T32" fmla="*/ 72 w 84"/>
                <a:gd name="T33" fmla="*/ 30 h 96"/>
                <a:gd name="T34" fmla="*/ 72 w 84"/>
                <a:gd name="T35" fmla="*/ 42 h 96"/>
                <a:gd name="T36" fmla="*/ 66 w 84"/>
                <a:gd name="T37" fmla="*/ 54 h 96"/>
                <a:gd name="T38" fmla="*/ 54 w 84"/>
                <a:gd name="T39" fmla="*/ 72 h 96"/>
                <a:gd name="T40" fmla="*/ 42 w 84"/>
                <a:gd name="T41" fmla="*/ 84 h 96"/>
                <a:gd name="T42" fmla="*/ 42 w 84"/>
                <a:gd name="T43" fmla="*/ 84 h 96"/>
                <a:gd name="T44" fmla="*/ 30 w 84"/>
                <a:gd name="T45" fmla="*/ 72 h 96"/>
                <a:gd name="T46" fmla="*/ 18 w 84"/>
                <a:gd name="T47" fmla="*/ 54 h 96"/>
                <a:gd name="T48" fmla="*/ 18 w 84"/>
                <a:gd name="T49" fmla="*/ 30 h 96"/>
                <a:gd name="T50" fmla="*/ 30 w 84"/>
                <a:gd name="T51" fmla="*/ 18 h 96"/>
                <a:gd name="T52" fmla="*/ 48 w 84"/>
                <a:gd name="T53" fmla="*/ 12 h 96"/>
                <a:gd name="T54" fmla="*/ 48 w 84"/>
                <a:gd name="T55"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84" h="96">
                  <a:moveTo>
                    <a:pt x="42" y="96"/>
                  </a:moveTo>
                  <a:lnTo>
                    <a:pt x="66" y="78"/>
                  </a:lnTo>
                  <a:lnTo>
                    <a:pt x="84" y="54"/>
                  </a:lnTo>
                  <a:lnTo>
                    <a:pt x="84" y="30"/>
                  </a:lnTo>
                  <a:lnTo>
                    <a:pt x="66" y="6"/>
                  </a:lnTo>
                  <a:lnTo>
                    <a:pt x="42" y="0"/>
                  </a:lnTo>
                  <a:lnTo>
                    <a:pt x="24" y="6"/>
                  </a:lnTo>
                  <a:lnTo>
                    <a:pt x="12" y="18"/>
                  </a:lnTo>
                  <a:lnTo>
                    <a:pt x="6" y="30"/>
                  </a:lnTo>
                  <a:lnTo>
                    <a:pt x="0" y="42"/>
                  </a:lnTo>
                  <a:lnTo>
                    <a:pt x="12" y="66"/>
                  </a:lnTo>
                  <a:lnTo>
                    <a:pt x="30" y="84"/>
                  </a:lnTo>
                  <a:lnTo>
                    <a:pt x="42" y="96"/>
                  </a:lnTo>
                  <a:lnTo>
                    <a:pt x="42" y="96"/>
                  </a:lnTo>
                  <a:close/>
                  <a:moveTo>
                    <a:pt x="48" y="12"/>
                  </a:moveTo>
                  <a:lnTo>
                    <a:pt x="66" y="18"/>
                  </a:lnTo>
                  <a:lnTo>
                    <a:pt x="72" y="30"/>
                  </a:lnTo>
                  <a:lnTo>
                    <a:pt x="72" y="42"/>
                  </a:lnTo>
                  <a:lnTo>
                    <a:pt x="66" y="54"/>
                  </a:lnTo>
                  <a:lnTo>
                    <a:pt x="54" y="72"/>
                  </a:lnTo>
                  <a:lnTo>
                    <a:pt x="42" y="84"/>
                  </a:lnTo>
                  <a:lnTo>
                    <a:pt x="42" y="84"/>
                  </a:lnTo>
                  <a:lnTo>
                    <a:pt x="30" y="72"/>
                  </a:lnTo>
                  <a:lnTo>
                    <a:pt x="18" y="54"/>
                  </a:lnTo>
                  <a:lnTo>
                    <a:pt x="18" y="30"/>
                  </a:lnTo>
                  <a:lnTo>
                    <a:pt x="30" y="18"/>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05" name="Freeform 21">
              <a:extLst>
                <a:ext uri="{FF2B5EF4-FFF2-40B4-BE49-F238E27FC236}">
                  <a16:creationId xmlns:a16="http://schemas.microsoft.com/office/drawing/2014/main" id="{E0B1051F-5097-47F2-A2A7-6C07C8C505C0}"/>
                </a:ext>
              </a:extLst>
            </p:cNvPr>
            <p:cNvSpPr>
              <a:spLocks noEditPoints="1"/>
            </p:cNvSpPr>
            <p:nvPr userDrawn="1"/>
          </p:nvSpPr>
          <p:spPr bwMode="ltGray">
            <a:xfrm>
              <a:off x="5470" y="1433"/>
              <a:ext cx="90" cy="108"/>
            </a:xfrm>
            <a:custGeom>
              <a:avLst/>
              <a:gdLst>
                <a:gd name="T0" fmla="*/ 6 w 90"/>
                <a:gd name="T1" fmla="*/ 90 h 108"/>
                <a:gd name="T2" fmla="*/ 18 w 90"/>
                <a:gd name="T3" fmla="*/ 102 h 108"/>
                <a:gd name="T4" fmla="*/ 30 w 90"/>
                <a:gd name="T5" fmla="*/ 108 h 108"/>
                <a:gd name="T6" fmla="*/ 60 w 90"/>
                <a:gd name="T7" fmla="*/ 108 h 108"/>
                <a:gd name="T8" fmla="*/ 84 w 90"/>
                <a:gd name="T9" fmla="*/ 96 h 108"/>
                <a:gd name="T10" fmla="*/ 90 w 90"/>
                <a:gd name="T11" fmla="*/ 84 h 108"/>
                <a:gd name="T12" fmla="*/ 90 w 90"/>
                <a:gd name="T13" fmla="*/ 66 h 108"/>
                <a:gd name="T14" fmla="*/ 84 w 90"/>
                <a:gd name="T15" fmla="*/ 36 h 108"/>
                <a:gd name="T16" fmla="*/ 72 w 90"/>
                <a:gd name="T17" fmla="*/ 18 h 108"/>
                <a:gd name="T18" fmla="*/ 60 w 90"/>
                <a:gd name="T19" fmla="*/ 6 h 108"/>
                <a:gd name="T20" fmla="*/ 54 w 90"/>
                <a:gd name="T21" fmla="*/ 0 h 108"/>
                <a:gd name="T22" fmla="*/ 54 w 90"/>
                <a:gd name="T23" fmla="*/ 0 h 108"/>
                <a:gd name="T24" fmla="*/ 48 w 90"/>
                <a:gd name="T25" fmla="*/ 0 h 108"/>
                <a:gd name="T26" fmla="*/ 24 w 90"/>
                <a:gd name="T27" fmla="*/ 24 h 108"/>
                <a:gd name="T28" fmla="*/ 12 w 90"/>
                <a:gd name="T29" fmla="*/ 48 h 108"/>
                <a:gd name="T30" fmla="*/ 0 w 90"/>
                <a:gd name="T31" fmla="*/ 66 h 108"/>
                <a:gd name="T32" fmla="*/ 6 w 90"/>
                <a:gd name="T33" fmla="*/ 90 h 108"/>
                <a:gd name="T34" fmla="*/ 6 w 90"/>
                <a:gd name="T35" fmla="*/ 90 h 108"/>
                <a:gd name="T36" fmla="*/ 18 w 90"/>
                <a:gd name="T37" fmla="*/ 66 h 108"/>
                <a:gd name="T38" fmla="*/ 24 w 90"/>
                <a:gd name="T39" fmla="*/ 48 h 108"/>
                <a:gd name="T40" fmla="*/ 36 w 90"/>
                <a:gd name="T41" fmla="*/ 30 h 108"/>
                <a:gd name="T42" fmla="*/ 42 w 90"/>
                <a:gd name="T43" fmla="*/ 18 h 108"/>
                <a:gd name="T44" fmla="*/ 48 w 90"/>
                <a:gd name="T45" fmla="*/ 12 h 108"/>
                <a:gd name="T46" fmla="*/ 78 w 90"/>
                <a:gd name="T47" fmla="*/ 42 h 108"/>
                <a:gd name="T48" fmla="*/ 84 w 90"/>
                <a:gd name="T49" fmla="*/ 66 h 108"/>
                <a:gd name="T50" fmla="*/ 66 w 90"/>
                <a:gd name="T51" fmla="*/ 90 h 108"/>
                <a:gd name="T52" fmla="*/ 54 w 90"/>
                <a:gd name="T53" fmla="*/ 96 h 108"/>
                <a:gd name="T54" fmla="*/ 42 w 90"/>
                <a:gd name="T55" fmla="*/ 96 h 108"/>
                <a:gd name="T56" fmla="*/ 30 w 90"/>
                <a:gd name="T57" fmla="*/ 96 h 108"/>
                <a:gd name="T58" fmla="*/ 24 w 90"/>
                <a:gd name="T59" fmla="*/ 84 h 108"/>
                <a:gd name="T60" fmla="*/ 18 w 90"/>
                <a:gd name="T61" fmla="*/ 78 h 108"/>
                <a:gd name="T62" fmla="*/ 18 w 90"/>
                <a:gd name="T63" fmla="*/ 66 h 108"/>
                <a:gd name="T64" fmla="*/ 18 w 90"/>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90" h="108">
                  <a:moveTo>
                    <a:pt x="6" y="90"/>
                  </a:moveTo>
                  <a:lnTo>
                    <a:pt x="18" y="102"/>
                  </a:lnTo>
                  <a:lnTo>
                    <a:pt x="30" y="108"/>
                  </a:lnTo>
                  <a:lnTo>
                    <a:pt x="60" y="108"/>
                  </a:lnTo>
                  <a:lnTo>
                    <a:pt x="84" y="96"/>
                  </a:lnTo>
                  <a:lnTo>
                    <a:pt x="90" y="84"/>
                  </a:lnTo>
                  <a:lnTo>
                    <a:pt x="90" y="66"/>
                  </a:lnTo>
                  <a:lnTo>
                    <a:pt x="84" y="36"/>
                  </a:lnTo>
                  <a:lnTo>
                    <a:pt x="72" y="18"/>
                  </a:lnTo>
                  <a:lnTo>
                    <a:pt x="60" y="6"/>
                  </a:lnTo>
                  <a:lnTo>
                    <a:pt x="54" y="0"/>
                  </a:lnTo>
                  <a:lnTo>
                    <a:pt x="54" y="0"/>
                  </a:lnTo>
                  <a:lnTo>
                    <a:pt x="48" y="0"/>
                  </a:lnTo>
                  <a:lnTo>
                    <a:pt x="24" y="24"/>
                  </a:lnTo>
                  <a:lnTo>
                    <a:pt x="12" y="48"/>
                  </a:lnTo>
                  <a:lnTo>
                    <a:pt x="0" y="66"/>
                  </a:lnTo>
                  <a:lnTo>
                    <a:pt x="6" y="90"/>
                  </a:lnTo>
                  <a:lnTo>
                    <a:pt x="6" y="90"/>
                  </a:lnTo>
                  <a:close/>
                  <a:moveTo>
                    <a:pt x="18" y="66"/>
                  </a:moveTo>
                  <a:lnTo>
                    <a:pt x="24" y="48"/>
                  </a:lnTo>
                  <a:lnTo>
                    <a:pt x="36" y="30"/>
                  </a:lnTo>
                  <a:lnTo>
                    <a:pt x="42" y="18"/>
                  </a:lnTo>
                  <a:lnTo>
                    <a:pt x="48" y="12"/>
                  </a:lnTo>
                  <a:lnTo>
                    <a:pt x="78" y="42"/>
                  </a:lnTo>
                  <a:lnTo>
                    <a:pt x="84" y="66"/>
                  </a:lnTo>
                  <a:lnTo>
                    <a:pt x="66" y="90"/>
                  </a:lnTo>
                  <a:lnTo>
                    <a:pt x="54" y="96"/>
                  </a:lnTo>
                  <a:lnTo>
                    <a:pt x="42" y="96"/>
                  </a:lnTo>
                  <a:lnTo>
                    <a:pt x="30" y="96"/>
                  </a:lnTo>
                  <a:lnTo>
                    <a:pt x="24" y="84"/>
                  </a:lnTo>
                  <a:lnTo>
                    <a:pt x="18" y="78"/>
                  </a:lnTo>
                  <a:lnTo>
                    <a:pt x="18" y="66"/>
                  </a:lnTo>
                  <a:lnTo>
                    <a:pt x="18"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06" name="Freeform 22">
              <a:extLst>
                <a:ext uri="{FF2B5EF4-FFF2-40B4-BE49-F238E27FC236}">
                  <a16:creationId xmlns:a16="http://schemas.microsoft.com/office/drawing/2014/main" id="{5A0D1B32-6BBF-4EFF-8728-9FCB4D8EA81F}"/>
                </a:ext>
              </a:extLst>
            </p:cNvPr>
            <p:cNvSpPr>
              <a:spLocks noEditPoints="1"/>
            </p:cNvSpPr>
            <p:nvPr userDrawn="1"/>
          </p:nvSpPr>
          <p:spPr bwMode="ltGray">
            <a:xfrm>
              <a:off x="5428" y="3525"/>
              <a:ext cx="66" cy="96"/>
            </a:xfrm>
            <a:custGeom>
              <a:avLst/>
              <a:gdLst>
                <a:gd name="T0" fmla="*/ 30 w 66"/>
                <a:gd name="T1" fmla="*/ 96 h 96"/>
                <a:gd name="T2" fmla="*/ 54 w 66"/>
                <a:gd name="T3" fmla="*/ 72 h 96"/>
                <a:gd name="T4" fmla="*/ 66 w 66"/>
                <a:gd name="T5" fmla="*/ 48 h 96"/>
                <a:gd name="T6" fmla="*/ 66 w 66"/>
                <a:gd name="T7" fmla="*/ 24 h 96"/>
                <a:gd name="T8" fmla="*/ 54 w 66"/>
                <a:gd name="T9" fmla="*/ 6 h 96"/>
                <a:gd name="T10" fmla="*/ 30 w 66"/>
                <a:gd name="T11" fmla="*/ 0 h 96"/>
                <a:gd name="T12" fmla="*/ 18 w 66"/>
                <a:gd name="T13" fmla="*/ 0 h 96"/>
                <a:gd name="T14" fmla="*/ 6 w 66"/>
                <a:gd name="T15" fmla="*/ 12 h 96"/>
                <a:gd name="T16" fmla="*/ 0 w 66"/>
                <a:gd name="T17" fmla="*/ 36 h 96"/>
                <a:gd name="T18" fmla="*/ 6 w 66"/>
                <a:gd name="T19" fmla="*/ 60 h 96"/>
                <a:gd name="T20" fmla="*/ 18 w 66"/>
                <a:gd name="T21" fmla="*/ 84 h 96"/>
                <a:gd name="T22" fmla="*/ 30 w 66"/>
                <a:gd name="T23" fmla="*/ 96 h 96"/>
                <a:gd name="T24" fmla="*/ 30 w 66"/>
                <a:gd name="T25" fmla="*/ 96 h 96"/>
                <a:gd name="T26" fmla="*/ 30 w 66"/>
                <a:gd name="T27" fmla="*/ 12 h 96"/>
                <a:gd name="T28" fmla="*/ 48 w 66"/>
                <a:gd name="T29" fmla="*/ 18 h 96"/>
                <a:gd name="T30" fmla="*/ 54 w 66"/>
                <a:gd name="T31" fmla="*/ 24 h 96"/>
                <a:gd name="T32" fmla="*/ 54 w 66"/>
                <a:gd name="T33" fmla="*/ 36 h 96"/>
                <a:gd name="T34" fmla="*/ 48 w 66"/>
                <a:gd name="T35" fmla="*/ 48 h 96"/>
                <a:gd name="T36" fmla="*/ 36 w 66"/>
                <a:gd name="T37" fmla="*/ 66 h 96"/>
                <a:gd name="T38" fmla="*/ 30 w 66"/>
                <a:gd name="T39" fmla="*/ 78 h 96"/>
                <a:gd name="T40" fmla="*/ 18 w 66"/>
                <a:gd name="T41" fmla="*/ 66 h 96"/>
                <a:gd name="T42" fmla="*/ 12 w 66"/>
                <a:gd name="T43" fmla="*/ 48 h 96"/>
                <a:gd name="T44" fmla="*/ 6 w 66"/>
                <a:gd name="T45" fmla="*/ 30 h 96"/>
                <a:gd name="T46" fmla="*/ 18 w 66"/>
                <a:gd name="T47" fmla="*/ 12 h 96"/>
                <a:gd name="T48" fmla="*/ 30 w 66"/>
                <a:gd name="T49" fmla="*/ 12 h 96"/>
                <a:gd name="T50" fmla="*/ 30 w 66"/>
                <a:gd name="T51" fmla="*/ 12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66" h="96">
                  <a:moveTo>
                    <a:pt x="30" y="96"/>
                  </a:moveTo>
                  <a:lnTo>
                    <a:pt x="54" y="72"/>
                  </a:lnTo>
                  <a:lnTo>
                    <a:pt x="66" y="48"/>
                  </a:lnTo>
                  <a:lnTo>
                    <a:pt x="66" y="24"/>
                  </a:lnTo>
                  <a:lnTo>
                    <a:pt x="54" y="6"/>
                  </a:lnTo>
                  <a:lnTo>
                    <a:pt x="30" y="0"/>
                  </a:lnTo>
                  <a:lnTo>
                    <a:pt x="18" y="0"/>
                  </a:lnTo>
                  <a:lnTo>
                    <a:pt x="6" y="12"/>
                  </a:lnTo>
                  <a:lnTo>
                    <a:pt x="0" y="36"/>
                  </a:lnTo>
                  <a:lnTo>
                    <a:pt x="6" y="60"/>
                  </a:lnTo>
                  <a:lnTo>
                    <a:pt x="18" y="84"/>
                  </a:lnTo>
                  <a:lnTo>
                    <a:pt x="30" y="96"/>
                  </a:lnTo>
                  <a:lnTo>
                    <a:pt x="30" y="96"/>
                  </a:lnTo>
                  <a:close/>
                  <a:moveTo>
                    <a:pt x="30" y="12"/>
                  </a:moveTo>
                  <a:lnTo>
                    <a:pt x="48" y="18"/>
                  </a:lnTo>
                  <a:lnTo>
                    <a:pt x="54" y="24"/>
                  </a:lnTo>
                  <a:lnTo>
                    <a:pt x="54" y="36"/>
                  </a:lnTo>
                  <a:lnTo>
                    <a:pt x="48" y="48"/>
                  </a:lnTo>
                  <a:lnTo>
                    <a:pt x="36" y="66"/>
                  </a:lnTo>
                  <a:lnTo>
                    <a:pt x="30" y="78"/>
                  </a:lnTo>
                  <a:lnTo>
                    <a:pt x="18" y="66"/>
                  </a:lnTo>
                  <a:lnTo>
                    <a:pt x="12" y="48"/>
                  </a:lnTo>
                  <a:lnTo>
                    <a:pt x="6" y="30"/>
                  </a:lnTo>
                  <a:lnTo>
                    <a:pt x="18" y="12"/>
                  </a:lnTo>
                  <a:lnTo>
                    <a:pt x="30" y="12"/>
                  </a:lnTo>
                  <a:lnTo>
                    <a:pt x="30"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07" name="Freeform 23">
              <a:extLst>
                <a:ext uri="{FF2B5EF4-FFF2-40B4-BE49-F238E27FC236}">
                  <a16:creationId xmlns:a16="http://schemas.microsoft.com/office/drawing/2014/main" id="{D5957630-1FCB-4281-AF0B-D467937A67AA}"/>
                </a:ext>
              </a:extLst>
            </p:cNvPr>
            <p:cNvSpPr>
              <a:spLocks/>
            </p:cNvSpPr>
            <p:nvPr userDrawn="1"/>
          </p:nvSpPr>
          <p:spPr bwMode="ltGray">
            <a:xfrm>
              <a:off x="3017" y="1127"/>
              <a:ext cx="2603" cy="444"/>
            </a:xfrm>
            <a:custGeom>
              <a:avLst/>
              <a:gdLst>
                <a:gd name="T0" fmla="*/ 2577 w 2594"/>
                <a:gd name="T1" fmla="*/ 0 h 444"/>
                <a:gd name="T2" fmla="*/ 2594 w 2594"/>
                <a:gd name="T3" fmla="*/ 72 h 444"/>
                <a:gd name="T4" fmla="*/ 6 w 2594"/>
                <a:gd name="T5" fmla="*/ 444 h 444"/>
                <a:gd name="T6" fmla="*/ 0 w 2594"/>
                <a:gd name="T7" fmla="*/ 396 h 444"/>
                <a:gd name="T8" fmla="*/ 1225 w 2594"/>
                <a:gd name="T9" fmla="*/ 96 h 444"/>
                <a:gd name="T10" fmla="*/ 1351 w 2594"/>
                <a:gd name="T11" fmla="*/ 78 h 444"/>
                <a:gd name="T12" fmla="*/ 2577 w 2594"/>
                <a:gd name="T13" fmla="*/ 0 h 444"/>
                <a:gd name="T14" fmla="*/ 2577 w 2594"/>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94" h="444">
                  <a:moveTo>
                    <a:pt x="2577" y="0"/>
                  </a:moveTo>
                  <a:lnTo>
                    <a:pt x="2594" y="72"/>
                  </a:lnTo>
                  <a:lnTo>
                    <a:pt x="6" y="444"/>
                  </a:lnTo>
                  <a:lnTo>
                    <a:pt x="0" y="396"/>
                  </a:lnTo>
                  <a:lnTo>
                    <a:pt x="1225" y="96"/>
                  </a:lnTo>
                  <a:lnTo>
                    <a:pt x="1351" y="78"/>
                  </a:lnTo>
                  <a:lnTo>
                    <a:pt x="2577" y="0"/>
                  </a:lnTo>
                  <a:lnTo>
                    <a:pt x="2577"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08" name="Freeform 24">
              <a:extLst>
                <a:ext uri="{FF2B5EF4-FFF2-40B4-BE49-F238E27FC236}">
                  <a16:creationId xmlns:a16="http://schemas.microsoft.com/office/drawing/2014/main" id="{87EC5139-6CC9-4CA1-A327-41E50B3023E3}"/>
                </a:ext>
              </a:extLst>
            </p:cNvPr>
            <p:cNvSpPr>
              <a:spLocks noEditPoints="1"/>
            </p:cNvSpPr>
            <p:nvPr userDrawn="1"/>
          </p:nvSpPr>
          <p:spPr bwMode="ltGray">
            <a:xfrm>
              <a:off x="2934" y="3773"/>
              <a:ext cx="84" cy="95"/>
            </a:xfrm>
            <a:custGeom>
              <a:avLst/>
              <a:gdLst>
                <a:gd name="T0" fmla="*/ 36 w 84"/>
                <a:gd name="T1" fmla="*/ 95 h 95"/>
                <a:gd name="T2" fmla="*/ 60 w 84"/>
                <a:gd name="T3" fmla="*/ 77 h 95"/>
                <a:gd name="T4" fmla="*/ 78 w 84"/>
                <a:gd name="T5" fmla="*/ 53 h 95"/>
                <a:gd name="T6" fmla="*/ 84 w 84"/>
                <a:gd name="T7" fmla="*/ 42 h 95"/>
                <a:gd name="T8" fmla="*/ 84 w 84"/>
                <a:gd name="T9" fmla="*/ 30 h 95"/>
                <a:gd name="T10" fmla="*/ 72 w 84"/>
                <a:gd name="T11" fmla="*/ 6 h 95"/>
                <a:gd name="T12" fmla="*/ 42 w 84"/>
                <a:gd name="T13" fmla="*/ 0 h 95"/>
                <a:gd name="T14" fmla="*/ 30 w 84"/>
                <a:gd name="T15" fmla="*/ 0 h 95"/>
                <a:gd name="T16" fmla="*/ 12 w 84"/>
                <a:gd name="T17" fmla="*/ 12 h 95"/>
                <a:gd name="T18" fmla="*/ 0 w 84"/>
                <a:gd name="T19" fmla="*/ 24 h 95"/>
                <a:gd name="T20" fmla="*/ 0 w 84"/>
                <a:gd name="T21" fmla="*/ 36 h 95"/>
                <a:gd name="T22" fmla="*/ 6 w 84"/>
                <a:gd name="T23" fmla="*/ 59 h 95"/>
                <a:gd name="T24" fmla="*/ 24 w 84"/>
                <a:gd name="T25" fmla="*/ 83 h 95"/>
                <a:gd name="T26" fmla="*/ 36 w 84"/>
                <a:gd name="T27" fmla="*/ 95 h 95"/>
                <a:gd name="T28" fmla="*/ 36 w 84"/>
                <a:gd name="T29" fmla="*/ 95 h 95"/>
                <a:gd name="T30" fmla="*/ 48 w 84"/>
                <a:gd name="T31" fmla="*/ 12 h 95"/>
                <a:gd name="T32" fmla="*/ 66 w 84"/>
                <a:gd name="T33" fmla="*/ 18 h 95"/>
                <a:gd name="T34" fmla="*/ 72 w 84"/>
                <a:gd name="T35" fmla="*/ 30 h 95"/>
                <a:gd name="T36" fmla="*/ 72 w 84"/>
                <a:gd name="T37" fmla="*/ 42 h 95"/>
                <a:gd name="T38" fmla="*/ 66 w 84"/>
                <a:gd name="T39" fmla="*/ 53 h 95"/>
                <a:gd name="T40" fmla="*/ 48 w 84"/>
                <a:gd name="T41" fmla="*/ 71 h 95"/>
                <a:gd name="T42" fmla="*/ 42 w 84"/>
                <a:gd name="T43" fmla="*/ 77 h 95"/>
                <a:gd name="T44" fmla="*/ 36 w 84"/>
                <a:gd name="T45" fmla="*/ 77 h 95"/>
                <a:gd name="T46" fmla="*/ 24 w 84"/>
                <a:gd name="T47" fmla="*/ 65 h 95"/>
                <a:gd name="T48" fmla="*/ 18 w 84"/>
                <a:gd name="T49" fmla="*/ 48 h 95"/>
                <a:gd name="T50" fmla="*/ 18 w 84"/>
                <a:gd name="T51" fmla="*/ 30 h 95"/>
                <a:gd name="T52" fmla="*/ 30 w 84"/>
                <a:gd name="T53" fmla="*/ 12 h 95"/>
                <a:gd name="T54" fmla="*/ 48 w 84"/>
                <a:gd name="T55" fmla="*/ 12 h 95"/>
                <a:gd name="T56" fmla="*/ 48 w 84"/>
                <a:gd name="T57" fmla="*/ 12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84" h="95">
                  <a:moveTo>
                    <a:pt x="36" y="95"/>
                  </a:moveTo>
                  <a:lnTo>
                    <a:pt x="60" y="77"/>
                  </a:lnTo>
                  <a:lnTo>
                    <a:pt x="78" y="53"/>
                  </a:lnTo>
                  <a:lnTo>
                    <a:pt x="84" y="42"/>
                  </a:lnTo>
                  <a:lnTo>
                    <a:pt x="84" y="30"/>
                  </a:lnTo>
                  <a:lnTo>
                    <a:pt x="72" y="6"/>
                  </a:lnTo>
                  <a:lnTo>
                    <a:pt x="42" y="0"/>
                  </a:lnTo>
                  <a:lnTo>
                    <a:pt x="30" y="0"/>
                  </a:lnTo>
                  <a:lnTo>
                    <a:pt x="12" y="12"/>
                  </a:lnTo>
                  <a:lnTo>
                    <a:pt x="0" y="24"/>
                  </a:lnTo>
                  <a:lnTo>
                    <a:pt x="0" y="36"/>
                  </a:lnTo>
                  <a:lnTo>
                    <a:pt x="6" y="59"/>
                  </a:lnTo>
                  <a:lnTo>
                    <a:pt x="24" y="83"/>
                  </a:lnTo>
                  <a:lnTo>
                    <a:pt x="36" y="95"/>
                  </a:lnTo>
                  <a:lnTo>
                    <a:pt x="36" y="95"/>
                  </a:lnTo>
                  <a:close/>
                  <a:moveTo>
                    <a:pt x="48" y="12"/>
                  </a:moveTo>
                  <a:lnTo>
                    <a:pt x="66" y="18"/>
                  </a:lnTo>
                  <a:lnTo>
                    <a:pt x="72" y="30"/>
                  </a:lnTo>
                  <a:lnTo>
                    <a:pt x="72" y="42"/>
                  </a:lnTo>
                  <a:lnTo>
                    <a:pt x="66" y="53"/>
                  </a:lnTo>
                  <a:lnTo>
                    <a:pt x="48" y="71"/>
                  </a:lnTo>
                  <a:lnTo>
                    <a:pt x="42" y="77"/>
                  </a:lnTo>
                  <a:lnTo>
                    <a:pt x="36" y="77"/>
                  </a:lnTo>
                  <a:lnTo>
                    <a:pt x="24" y="65"/>
                  </a:lnTo>
                  <a:lnTo>
                    <a:pt x="18" y="48"/>
                  </a:lnTo>
                  <a:lnTo>
                    <a:pt x="18" y="30"/>
                  </a:lnTo>
                  <a:lnTo>
                    <a:pt x="30" y="12"/>
                  </a:lnTo>
                  <a:lnTo>
                    <a:pt x="48" y="12"/>
                  </a:lnTo>
                  <a:lnTo>
                    <a:pt x="48" y="1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09" name="Freeform 25">
              <a:extLst>
                <a:ext uri="{FF2B5EF4-FFF2-40B4-BE49-F238E27FC236}">
                  <a16:creationId xmlns:a16="http://schemas.microsoft.com/office/drawing/2014/main" id="{526F9BF2-ECCA-4E8C-9E06-731CFE6FAAA0}"/>
                </a:ext>
              </a:extLst>
            </p:cNvPr>
            <p:cNvSpPr>
              <a:spLocks noEditPoints="1"/>
            </p:cNvSpPr>
            <p:nvPr userDrawn="1"/>
          </p:nvSpPr>
          <p:spPr bwMode="ltGray">
            <a:xfrm>
              <a:off x="3779" y="3872"/>
              <a:ext cx="90" cy="108"/>
            </a:xfrm>
            <a:custGeom>
              <a:avLst/>
              <a:gdLst>
                <a:gd name="T0" fmla="*/ 12 w 90"/>
                <a:gd name="T1" fmla="*/ 96 h 108"/>
                <a:gd name="T2" fmla="*/ 24 w 90"/>
                <a:gd name="T3" fmla="*/ 108 h 108"/>
                <a:gd name="T4" fmla="*/ 42 w 90"/>
                <a:gd name="T5" fmla="*/ 108 h 108"/>
                <a:gd name="T6" fmla="*/ 66 w 90"/>
                <a:gd name="T7" fmla="*/ 102 h 108"/>
                <a:gd name="T8" fmla="*/ 84 w 90"/>
                <a:gd name="T9" fmla="*/ 78 h 108"/>
                <a:gd name="T10" fmla="*/ 90 w 90"/>
                <a:gd name="T11" fmla="*/ 66 h 108"/>
                <a:gd name="T12" fmla="*/ 84 w 90"/>
                <a:gd name="T13" fmla="*/ 48 h 108"/>
                <a:gd name="T14" fmla="*/ 66 w 90"/>
                <a:gd name="T15" fmla="*/ 24 h 108"/>
                <a:gd name="T16" fmla="*/ 48 w 90"/>
                <a:gd name="T17" fmla="*/ 12 h 108"/>
                <a:gd name="T18" fmla="*/ 36 w 90"/>
                <a:gd name="T19" fmla="*/ 0 h 108"/>
                <a:gd name="T20" fmla="*/ 30 w 90"/>
                <a:gd name="T21" fmla="*/ 0 h 108"/>
                <a:gd name="T22" fmla="*/ 30 w 90"/>
                <a:gd name="T23" fmla="*/ 0 h 108"/>
                <a:gd name="T24" fmla="*/ 24 w 90"/>
                <a:gd name="T25" fmla="*/ 0 h 108"/>
                <a:gd name="T26" fmla="*/ 12 w 90"/>
                <a:gd name="T27" fmla="*/ 30 h 108"/>
                <a:gd name="T28" fmla="*/ 0 w 90"/>
                <a:gd name="T29" fmla="*/ 54 h 108"/>
                <a:gd name="T30" fmla="*/ 0 w 90"/>
                <a:gd name="T31" fmla="*/ 78 h 108"/>
                <a:gd name="T32" fmla="*/ 12 w 90"/>
                <a:gd name="T33" fmla="*/ 96 h 108"/>
                <a:gd name="T34" fmla="*/ 12 w 90"/>
                <a:gd name="T35" fmla="*/ 96 h 108"/>
                <a:gd name="T36" fmla="*/ 12 w 90"/>
                <a:gd name="T37" fmla="*/ 72 h 108"/>
                <a:gd name="T38" fmla="*/ 18 w 90"/>
                <a:gd name="T39" fmla="*/ 54 h 108"/>
                <a:gd name="T40" fmla="*/ 24 w 90"/>
                <a:gd name="T41" fmla="*/ 36 h 108"/>
                <a:gd name="T42" fmla="*/ 30 w 90"/>
                <a:gd name="T43" fmla="*/ 18 h 108"/>
                <a:gd name="T44" fmla="*/ 30 w 90"/>
                <a:gd name="T45" fmla="*/ 12 h 108"/>
                <a:gd name="T46" fmla="*/ 48 w 90"/>
                <a:gd name="T47" fmla="*/ 24 h 108"/>
                <a:gd name="T48" fmla="*/ 66 w 90"/>
                <a:gd name="T49" fmla="*/ 36 h 108"/>
                <a:gd name="T50" fmla="*/ 78 w 90"/>
                <a:gd name="T51" fmla="*/ 54 h 108"/>
                <a:gd name="T52" fmla="*/ 78 w 90"/>
                <a:gd name="T53" fmla="*/ 72 h 108"/>
                <a:gd name="T54" fmla="*/ 72 w 90"/>
                <a:gd name="T55" fmla="*/ 84 h 108"/>
                <a:gd name="T56" fmla="*/ 48 w 90"/>
                <a:gd name="T57" fmla="*/ 96 h 108"/>
                <a:gd name="T58" fmla="*/ 36 w 90"/>
                <a:gd name="T59" fmla="*/ 96 h 108"/>
                <a:gd name="T60" fmla="*/ 24 w 90"/>
                <a:gd name="T61" fmla="*/ 90 h 108"/>
                <a:gd name="T62" fmla="*/ 18 w 90"/>
                <a:gd name="T63" fmla="*/ 84 h 108"/>
                <a:gd name="T64" fmla="*/ 12 w 90"/>
                <a:gd name="T65" fmla="*/ 72 h 108"/>
                <a:gd name="T66" fmla="*/ 12 w 90"/>
                <a:gd name="T67" fmla="*/ 72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0" h="108">
                  <a:moveTo>
                    <a:pt x="12" y="96"/>
                  </a:moveTo>
                  <a:lnTo>
                    <a:pt x="24" y="108"/>
                  </a:lnTo>
                  <a:lnTo>
                    <a:pt x="42" y="108"/>
                  </a:lnTo>
                  <a:lnTo>
                    <a:pt x="66" y="102"/>
                  </a:lnTo>
                  <a:lnTo>
                    <a:pt x="84" y="78"/>
                  </a:lnTo>
                  <a:lnTo>
                    <a:pt x="90" y="66"/>
                  </a:lnTo>
                  <a:lnTo>
                    <a:pt x="84" y="48"/>
                  </a:lnTo>
                  <a:lnTo>
                    <a:pt x="66" y="24"/>
                  </a:lnTo>
                  <a:lnTo>
                    <a:pt x="48" y="12"/>
                  </a:lnTo>
                  <a:lnTo>
                    <a:pt x="36" y="0"/>
                  </a:lnTo>
                  <a:lnTo>
                    <a:pt x="30" y="0"/>
                  </a:lnTo>
                  <a:lnTo>
                    <a:pt x="30" y="0"/>
                  </a:lnTo>
                  <a:lnTo>
                    <a:pt x="24" y="0"/>
                  </a:lnTo>
                  <a:lnTo>
                    <a:pt x="12" y="30"/>
                  </a:lnTo>
                  <a:lnTo>
                    <a:pt x="0" y="54"/>
                  </a:lnTo>
                  <a:lnTo>
                    <a:pt x="0" y="78"/>
                  </a:lnTo>
                  <a:lnTo>
                    <a:pt x="12" y="96"/>
                  </a:lnTo>
                  <a:lnTo>
                    <a:pt x="12" y="96"/>
                  </a:lnTo>
                  <a:close/>
                  <a:moveTo>
                    <a:pt x="12" y="72"/>
                  </a:moveTo>
                  <a:lnTo>
                    <a:pt x="18" y="54"/>
                  </a:lnTo>
                  <a:lnTo>
                    <a:pt x="24" y="36"/>
                  </a:lnTo>
                  <a:lnTo>
                    <a:pt x="30" y="18"/>
                  </a:lnTo>
                  <a:lnTo>
                    <a:pt x="30" y="12"/>
                  </a:lnTo>
                  <a:lnTo>
                    <a:pt x="48" y="24"/>
                  </a:lnTo>
                  <a:lnTo>
                    <a:pt x="66" y="36"/>
                  </a:lnTo>
                  <a:lnTo>
                    <a:pt x="78" y="54"/>
                  </a:lnTo>
                  <a:lnTo>
                    <a:pt x="78" y="72"/>
                  </a:lnTo>
                  <a:lnTo>
                    <a:pt x="72" y="84"/>
                  </a:lnTo>
                  <a:lnTo>
                    <a:pt x="48" y="96"/>
                  </a:lnTo>
                  <a:lnTo>
                    <a:pt x="36" y="96"/>
                  </a:lnTo>
                  <a:lnTo>
                    <a:pt x="24" y="90"/>
                  </a:lnTo>
                  <a:lnTo>
                    <a:pt x="18" y="84"/>
                  </a:lnTo>
                  <a:lnTo>
                    <a:pt x="12" y="72"/>
                  </a:lnTo>
                  <a:lnTo>
                    <a:pt x="12" y="72"/>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10" name="Freeform 26">
              <a:extLst>
                <a:ext uri="{FF2B5EF4-FFF2-40B4-BE49-F238E27FC236}">
                  <a16:creationId xmlns:a16="http://schemas.microsoft.com/office/drawing/2014/main" id="{FA41FFCF-9172-416F-AED6-6C0CDEA21053}"/>
                </a:ext>
              </a:extLst>
            </p:cNvPr>
            <p:cNvSpPr>
              <a:spLocks noEditPoints="1"/>
            </p:cNvSpPr>
            <p:nvPr userDrawn="1"/>
          </p:nvSpPr>
          <p:spPr bwMode="ltGray">
            <a:xfrm>
              <a:off x="2400" y="3872"/>
              <a:ext cx="72" cy="90"/>
            </a:xfrm>
            <a:custGeom>
              <a:avLst/>
              <a:gdLst>
                <a:gd name="T0" fmla="*/ 71 w 71"/>
                <a:gd name="T1" fmla="*/ 90 h 90"/>
                <a:gd name="T2" fmla="*/ 71 w 71"/>
                <a:gd name="T3" fmla="*/ 60 h 90"/>
                <a:gd name="T4" fmla="*/ 71 w 71"/>
                <a:gd name="T5" fmla="*/ 36 h 90"/>
                <a:gd name="T6" fmla="*/ 60 w 71"/>
                <a:gd name="T7" fmla="*/ 12 h 90"/>
                <a:gd name="T8" fmla="*/ 36 w 71"/>
                <a:gd name="T9" fmla="*/ 0 h 90"/>
                <a:gd name="T10" fmla="*/ 12 w 71"/>
                <a:gd name="T11" fmla="*/ 12 h 90"/>
                <a:gd name="T12" fmla="*/ 0 w 71"/>
                <a:gd name="T13" fmla="*/ 36 h 90"/>
                <a:gd name="T14" fmla="*/ 6 w 71"/>
                <a:gd name="T15" fmla="*/ 60 h 90"/>
                <a:gd name="T16" fmla="*/ 30 w 71"/>
                <a:gd name="T17" fmla="*/ 78 h 90"/>
                <a:gd name="T18" fmla="*/ 54 w 71"/>
                <a:gd name="T19" fmla="*/ 90 h 90"/>
                <a:gd name="T20" fmla="*/ 71 w 71"/>
                <a:gd name="T21" fmla="*/ 90 h 90"/>
                <a:gd name="T22" fmla="*/ 71 w 71"/>
                <a:gd name="T23" fmla="*/ 90 h 90"/>
                <a:gd name="T24" fmla="*/ 24 w 71"/>
                <a:gd name="T25" fmla="*/ 18 h 90"/>
                <a:gd name="T26" fmla="*/ 42 w 71"/>
                <a:gd name="T27" fmla="*/ 18 h 90"/>
                <a:gd name="T28" fmla="*/ 54 w 71"/>
                <a:gd name="T29" fmla="*/ 18 h 90"/>
                <a:gd name="T30" fmla="*/ 60 w 71"/>
                <a:gd name="T31" fmla="*/ 42 h 90"/>
                <a:gd name="T32" fmla="*/ 60 w 71"/>
                <a:gd name="T33" fmla="*/ 66 h 90"/>
                <a:gd name="T34" fmla="*/ 60 w 71"/>
                <a:gd name="T35" fmla="*/ 72 h 90"/>
                <a:gd name="T36" fmla="*/ 60 w 71"/>
                <a:gd name="T37" fmla="*/ 78 h 90"/>
                <a:gd name="T38" fmla="*/ 42 w 71"/>
                <a:gd name="T39" fmla="*/ 72 h 90"/>
                <a:gd name="T40" fmla="*/ 24 w 71"/>
                <a:gd name="T41" fmla="*/ 66 h 90"/>
                <a:gd name="T42" fmla="*/ 12 w 71"/>
                <a:gd name="T43" fmla="*/ 48 h 90"/>
                <a:gd name="T44" fmla="*/ 12 w 71"/>
                <a:gd name="T45" fmla="*/ 30 h 90"/>
                <a:gd name="T46" fmla="*/ 24 w 71"/>
                <a:gd name="T47" fmla="*/ 18 h 90"/>
                <a:gd name="T48" fmla="*/ 24 w 71"/>
                <a:gd name="T49" fmla="*/ 1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1" h="90">
                  <a:moveTo>
                    <a:pt x="71" y="90"/>
                  </a:moveTo>
                  <a:lnTo>
                    <a:pt x="71" y="60"/>
                  </a:lnTo>
                  <a:lnTo>
                    <a:pt x="71" y="36"/>
                  </a:lnTo>
                  <a:lnTo>
                    <a:pt x="60" y="12"/>
                  </a:lnTo>
                  <a:lnTo>
                    <a:pt x="36" y="0"/>
                  </a:lnTo>
                  <a:lnTo>
                    <a:pt x="12" y="12"/>
                  </a:lnTo>
                  <a:lnTo>
                    <a:pt x="0" y="36"/>
                  </a:lnTo>
                  <a:lnTo>
                    <a:pt x="6" y="60"/>
                  </a:lnTo>
                  <a:lnTo>
                    <a:pt x="30" y="78"/>
                  </a:lnTo>
                  <a:lnTo>
                    <a:pt x="54" y="90"/>
                  </a:lnTo>
                  <a:lnTo>
                    <a:pt x="71" y="90"/>
                  </a:lnTo>
                  <a:lnTo>
                    <a:pt x="71" y="90"/>
                  </a:lnTo>
                  <a:close/>
                  <a:moveTo>
                    <a:pt x="24" y="18"/>
                  </a:moveTo>
                  <a:lnTo>
                    <a:pt x="42" y="18"/>
                  </a:lnTo>
                  <a:lnTo>
                    <a:pt x="54" y="18"/>
                  </a:lnTo>
                  <a:lnTo>
                    <a:pt x="60" y="42"/>
                  </a:lnTo>
                  <a:lnTo>
                    <a:pt x="60" y="66"/>
                  </a:lnTo>
                  <a:lnTo>
                    <a:pt x="60" y="72"/>
                  </a:lnTo>
                  <a:lnTo>
                    <a:pt x="60" y="78"/>
                  </a:lnTo>
                  <a:lnTo>
                    <a:pt x="42" y="72"/>
                  </a:lnTo>
                  <a:lnTo>
                    <a:pt x="24" y="66"/>
                  </a:lnTo>
                  <a:lnTo>
                    <a:pt x="12" y="48"/>
                  </a:lnTo>
                  <a:lnTo>
                    <a:pt x="12" y="30"/>
                  </a:lnTo>
                  <a:lnTo>
                    <a:pt x="24" y="18"/>
                  </a:lnTo>
                  <a:lnTo>
                    <a:pt x="24"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11" name="Oval 27">
              <a:extLst>
                <a:ext uri="{FF2B5EF4-FFF2-40B4-BE49-F238E27FC236}">
                  <a16:creationId xmlns:a16="http://schemas.microsoft.com/office/drawing/2014/main" id="{A9E5E0A2-03E5-43CB-8B73-38758DDFB36D}"/>
                </a:ext>
              </a:extLst>
            </p:cNvPr>
            <p:cNvSpPr>
              <a:spLocks noChangeArrowheads="1"/>
            </p:cNvSpPr>
            <p:nvPr userDrawn="1"/>
          </p:nvSpPr>
          <p:spPr bwMode="ltGray">
            <a:xfrm>
              <a:off x="2444" y="3838"/>
              <a:ext cx="1380" cy="389"/>
            </a:xfrm>
            <a:prstGeom prst="ellipse">
              <a:avLst/>
            </a:prstGeom>
            <a:gradFill rotWithShape="0">
              <a:gsLst>
                <a:gs pos="0">
                  <a:schemeClr val="bg2">
                    <a:gamma/>
                    <a:tint val="81961"/>
                    <a:invGamma/>
                  </a:schemeClr>
                </a:gs>
                <a:gs pos="100000">
                  <a:schemeClr val="bg2"/>
                </a:gs>
              </a:gsLst>
              <a:lin ang="27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612" name="Oval 28">
              <a:extLst>
                <a:ext uri="{FF2B5EF4-FFF2-40B4-BE49-F238E27FC236}">
                  <a16:creationId xmlns:a16="http://schemas.microsoft.com/office/drawing/2014/main" id="{C1D80CAF-971F-4245-8FE7-389467960FC0}"/>
                </a:ext>
              </a:extLst>
            </p:cNvPr>
            <p:cNvSpPr>
              <a:spLocks noChangeArrowheads="1"/>
            </p:cNvSpPr>
            <p:nvPr userDrawn="1"/>
          </p:nvSpPr>
          <p:spPr bwMode="ltGray">
            <a:xfrm>
              <a:off x="2394" y="3834"/>
              <a:ext cx="1502" cy="288"/>
            </a:xfrm>
            <a:prstGeom prst="ellipse">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613" name="Oval 29">
              <a:extLst>
                <a:ext uri="{FF2B5EF4-FFF2-40B4-BE49-F238E27FC236}">
                  <a16:creationId xmlns:a16="http://schemas.microsoft.com/office/drawing/2014/main" id="{C32F2CD3-56E1-4EE2-A796-31DDC91A9109}"/>
                </a:ext>
              </a:extLst>
            </p:cNvPr>
            <p:cNvSpPr>
              <a:spLocks noChangeArrowheads="1"/>
            </p:cNvSpPr>
            <p:nvPr userDrawn="1"/>
          </p:nvSpPr>
          <p:spPr bwMode="ltGray">
            <a:xfrm>
              <a:off x="2441" y="3860"/>
              <a:ext cx="1425" cy="220"/>
            </a:xfrm>
            <a:prstGeom prst="ellipse">
              <a:avLst/>
            </a:prstGeom>
            <a:gradFill rotWithShape="0">
              <a:gsLst>
                <a:gs pos="0">
                  <a:schemeClr val="bg2"/>
                </a:gs>
                <a:gs pos="100000">
                  <a:schemeClr val="bg2">
                    <a:gamma/>
                    <a:tint val="81961"/>
                    <a:invGamma/>
                  </a:schemeClr>
                </a:gs>
              </a:gsLst>
              <a:lin ang="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614" name="Freeform 30">
              <a:extLst>
                <a:ext uri="{FF2B5EF4-FFF2-40B4-BE49-F238E27FC236}">
                  <a16:creationId xmlns:a16="http://schemas.microsoft.com/office/drawing/2014/main" id="{289665DB-DA89-4418-90FA-4FA481E22408}"/>
                </a:ext>
              </a:extLst>
            </p:cNvPr>
            <p:cNvSpPr>
              <a:spLocks noEditPoints="1"/>
            </p:cNvSpPr>
            <p:nvPr userDrawn="1"/>
          </p:nvSpPr>
          <p:spPr bwMode="ltGray">
            <a:xfrm>
              <a:off x="3743" y="3788"/>
              <a:ext cx="90" cy="96"/>
            </a:xfrm>
            <a:custGeom>
              <a:avLst/>
              <a:gdLst>
                <a:gd name="T0" fmla="*/ 66 w 90"/>
                <a:gd name="T1" fmla="*/ 96 h 96"/>
                <a:gd name="T2" fmla="*/ 78 w 90"/>
                <a:gd name="T3" fmla="*/ 66 h 96"/>
                <a:gd name="T4" fmla="*/ 90 w 90"/>
                <a:gd name="T5" fmla="*/ 42 h 96"/>
                <a:gd name="T6" fmla="*/ 78 w 90"/>
                <a:gd name="T7" fmla="*/ 18 h 96"/>
                <a:gd name="T8" fmla="*/ 60 w 90"/>
                <a:gd name="T9" fmla="*/ 0 h 96"/>
                <a:gd name="T10" fmla="*/ 30 w 90"/>
                <a:gd name="T11" fmla="*/ 6 h 96"/>
                <a:gd name="T12" fmla="*/ 18 w 90"/>
                <a:gd name="T13" fmla="*/ 18 h 96"/>
                <a:gd name="T14" fmla="*/ 6 w 90"/>
                <a:gd name="T15" fmla="*/ 30 h 96"/>
                <a:gd name="T16" fmla="*/ 0 w 90"/>
                <a:gd name="T17" fmla="*/ 42 h 96"/>
                <a:gd name="T18" fmla="*/ 6 w 90"/>
                <a:gd name="T19" fmla="*/ 60 h 96"/>
                <a:gd name="T20" fmla="*/ 24 w 90"/>
                <a:gd name="T21" fmla="*/ 78 h 96"/>
                <a:gd name="T22" fmla="*/ 48 w 90"/>
                <a:gd name="T23" fmla="*/ 90 h 96"/>
                <a:gd name="T24" fmla="*/ 66 w 90"/>
                <a:gd name="T25" fmla="*/ 96 h 96"/>
                <a:gd name="T26" fmla="*/ 66 w 90"/>
                <a:gd name="T27" fmla="*/ 96 h 96"/>
                <a:gd name="T28" fmla="*/ 42 w 90"/>
                <a:gd name="T29" fmla="*/ 18 h 96"/>
                <a:gd name="T30" fmla="*/ 60 w 90"/>
                <a:gd name="T31" fmla="*/ 18 h 96"/>
                <a:gd name="T32" fmla="*/ 72 w 90"/>
                <a:gd name="T33" fmla="*/ 24 h 96"/>
                <a:gd name="T34" fmla="*/ 72 w 90"/>
                <a:gd name="T35" fmla="*/ 36 h 96"/>
                <a:gd name="T36" fmla="*/ 72 w 90"/>
                <a:gd name="T37" fmla="*/ 48 h 96"/>
                <a:gd name="T38" fmla="*/ 66 w 90"/>
                <a:gd name="T39" fmla="*/ 72 h 96"/>
                <a:gd name="T40" fmla="*/ 60 w 90"/>
                <a:gd name="T41" fmla="*/ 78 h 96"/>
                <a:gd name="T42" fmla="*/ 60 w 90"/>
                <a:gd name="T43" fmla="*/ 84 h 96"/>
                <a:gd name="T44" fmla="*/ 42 w 90"/>
                <a:gd name="T45" fmla="*/ 72 h 96"/>
                <a:gd name="T46" fmla="*/ 30 w 90"/>
                <a:gd name="T47" fmla="*/ 66 h 96"/>
                <a:gd name="T48" fmla="*/ 18 w 90"/>
                <a:gd name="T49" fmla="*/ 42 h 96"/>
                <a:gd name="T50" fmla="*/ 24 w 90"/>
                <a:gd name="T51" fmla="*/ 30 h 96"/>
                <a:gd name="T52" fmla="*/ 42 w 90"/>
                <a:gd name="T53" fmla="*/ 18 h 96"/>
                <a:gd name="T54" fmla="*/ 42 w 90"/>
                <a:gd name="T55" fmla="*/ 18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90" h="96">
                  <a:moveTo>
                    <a:pt x="66" y="96"/>
                  </a:moveTo>
                  <a:lnTo>
                    <a:pt x="78" y="66"/>
                  </a:lnTo>
                  <a:lnTo>
                    <a:pt x="90" y="42"/>
                  </a:lnTo>
                  <a:lnTo>
                    <a:pt x="78" y="18"/>
                  </a:lnTo>
                  <a:lnTo>
                    <a:pt x="60" y="0"/>
                  </a:lnTo>
                  <a:lnTo>
                    <a:pt x="30" y="6"/>
                  </a:lnTo>
                  <a:lnTo>
                    <a:pt x="18" y="18"/>
                  </a:lnTo>
                  <a:lnTo>
                    <a:pt x="6" y="30"/>
                  </a:lnTo>
                  <a:lnTo>
                    <a:pt x="0" y="42"/>
                  </a:lnTo>
                  <a:lnTo>
                    <a:pt x="6" y="60"/>
                  </a:lnTo>
                  <a:lnTo>
                    <a:pt x="24" y="78"/>
                  </a:lnTo>
                  <a:lnTo>
                    <a:pt x="48" y="90"/>
                  </a:lnTo>
                  <a:lnTo>
                    <a:pt x="66" y="96"/>
                  </a:lnTo>
                  <a:lnTo>
                    <a:pt x="66" y="96"/>
                  </a:lnTo>
                  <a:close/>
                  <a:moveTo>
                    <a:pt x="42" y="18"/>
                  </a:moveTo>
                  <a:lnTo>
                    <a:pt x="60" y="18"/>
                  </a:lnTo>
                  <a:lnTo>
                    <a:pt x="72" y="24"/>
                  </a:lnTo>
                  <a:lnTo>
                    <a:pt x="72" y="36"/>
                  </a:lnTo>
                  <a:lnTo>
                    <a:pt x="72" y="48"/>
                  </a:lnTo>
                  <a:lnTo>
                    <a:pt x="66" y="72"/>
                  </a:lnTo>
                  <a:lnTo>
                    <a:pt x="60" y="78"/>
                  </a:lnTo>
                  <a:lnTo>
                    <a:pt x="60" y="84"/>
                  </a:lnTo>
                  <a:lnTo>
                    <a:pt x="42" y="72"/>
                  </a:lnTo>
                  <a:lnTo>
                    <a:pt x="30" y="66"/>
                  </a:lnTo>
                  <a:lnTo>
                    <a:pt x="18" y="42"/>
                  </a:lnTo>
                  <a:lnTo>
                    <a:pt x="24" y="30"/>
                  </a:lnTo>
                  <a:lnTo>
                    <a:pt x="42" y="18"/>
                  </a:lnTo>
                  <a:lnTo>
                    <a:pt x="42" y="18"/>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15" name="Freeform 31">
              <a:extLst>
                <a:ext uri="{FF2B5EF4-FFF2-40B4-BE49-F238E27FC236}">
                  <a16:creationId xmlns:a16="http://schemas.microsoft.com/office/drawing/2014/main" id="{94D43DB8-ECFD-4AA6-92EF-5D8A04EE18B9}"/>
                </a:ext>
              </a:extLst>
            </p:cNvPr>
            <p:cNvSpPr>
              <a:spLocks noEditPoints="1"/>
            </p:cNvSpPr>
            <p:nvPr userDrawn="1"/>
          </p:nvSpPr>
          <p:spPr bwMode="ltGray">
            <a:xfrm>
              <a:off x="5422" y="3603"/>
              <a:ext cx="72" cy="108"/>
            </a:xfrm>
            <a:custGeom>
              <a:avLst/>
              <a:gdLst>
                <a:gd name="T0" fmla="*/ 0 w 72"/>
                <a:gd name="T1" fmla="*/ 90 h 108"/>
                <a:gd name="T2" fmla="*/ 12 w 72"/>
                <a:gd name="T3" fmla="*/ 102 h 108"/>
                <a:gd name="T4" fmla="*/ 24 w 72"/>
                <a:gd name="T5" fmla="*/ 108 h 108"/>
                <a:gd name="T6" fmla="*/ 48 w 72"/>
                <a:gd name="T7" fmla="*/ 108 h 108"/>
                <a:gd name="T8" fmla="*/ 66 w 72"/>
                <a:gd name="T9" fmla="*/ 96 h 108"/>
                <a:gd name="T10" fmla="*/ 72 w 72"/>
                <a:gd name="T11" fmla="*/ 66 h 108"/>
                <a:gd name="T12" fmla="*/ 66 w 72"/>
                <a:gd name="T13" fmla="*/ 42 h 108"/>
                <a:gd name="T14" fmla="*/ 60 w 72"/>
                <a:gd name="T15" fmla="*/ 18 h 108"/>
                <a:gd name="T16" fmla="*/ 48 w 72"/>
                <a:gd name="T17" fmla="*/ 6 h 108"/>
                <a:gd name="T18" fmla="*/ 42 w 72"/>
                <a:gd name="T19" fmla="*/ 0 h 108"/>
                <a:gd name="T20" fmla="*/ 42 w 72"/>
                <a:gd name="T21" fmla="*/ 0 h 108"/>
                <a:gd name="T22" fmla="*/ 36 w 72"/>
                <a:gd name="T23" fmla="*/ 0 h 108"/>
                <a:gd name="T24" fmla="*/ 18 w 72"/>
                <a:gd name="T25" fmla="*/ 24 h 108"/>
                <a:gd name="T26" fmla="*/ 6 w 72"/>
                <a:gd name="T27" fmla="*/ 48 h 108"/>
                <a:gd name="T28" fmla="*/ 0 w 72"/>
                <a:gd name="T29" fmla="*/ 66 h 108"/>
                <a:gd name="T30" fmla="*/ 0 w 72"/>
                <a:gd name="T31" fmla="*/ 90 h 108"/>
                <a:gd name="T32" fmla="*/ 0 w 72"/>
                <a:gd name="T33" fmla="*/ 90 h 108"/>
                <a:gd name="T34" fmla="*/ 12 w 72"/>
                <a:gd name="T35" fmla="*/ 66 h 108"/>
                <a:gd name="T36" fmla="*/ 18 w 72"/>
                <a:gd name="T37" fmla="*/ 48 h 108"/>
                <a:gd name="T38" fmla="*/ 24 w 72"/>
                <a:gd name="T39" fmla="*/ 36 h 108"/>
                <a:gd name="T40" fmla="*/ 30 w 72"/>
                <a:gd name="T41" fmla="*/ 24 h 108"/>
                <a:gd name="T42" fmla="*/ 36 w 72"/>
                <a:gd name="T43" fmla="*/ 18 h 108"/>
                <a:gd name="T44" fmla="*/ 54 w 72"/>
                <a:gd name="T45" fmla="*/ 30 h 108"/>
                <a:gd name="T46" fmla="*/ 60 w 72"/>
                <a:gd name="T47" fmla="*/ 48 h 108"/>
                <a:gd name="T48" fmla="*/ 66 w 72"/>
                <a:gd name="T49" fmla="*/ 72 h 108"/>
                <a:gd name="T50" fmla="*/ 66 w 72"/>
                <a:gd name="T51" fmla="*/ 84 h 108"/>
                <a:gd name="T52" fmla="*/ 54 w 72"/>
                <a:gd name="T53" fmla="*/ 96 h 108"/>
                <a:gd name="T54" fmla="*/ 30 w 72"/>
                <a:gd name="T55" fmla="*/ 102 h 108"/>
                <a:gd name="T56" fmla="*/ 24 w 72"/>
                <a:gd name="T57" fmla="*/ 96 h 108"/>
                <a:gd name="T58" fmla="*/ 12 w 72"/>
                <a:gd name="T59" fmla="*/ 90 h 108"/>
                <a:gd name="T60" fmla="*/ 12 w 72"/>
                <a:gd name="T61" fmla="*/ 78 h 108"/>
                <a:gd name="T62" fmla="*/ 12 w 72"/>
                <a:gd name="T63" fmla="*/ 66 h 108"/>
                <a:gd name="T64" fmla="*/ 12 w 72"/>
                <a:gd name="T65" fmla="*/ 66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2" h="108">
                  <a:moveTo>
                    <a:pt x="0" y="90"/>
                  </a:moveTo>
                  <a:lnTo>
                    <a:pt x="12" y="102"/>
                  </a:lnTo>
                  <a:lnTo>
                    <a:pt x="24" y="108"/>
                  </a:lnTo>
                  <a:lnTo>
                    <a:pt x="48" y="108"/>
                  </a:lnTo>
                  <a:lnTo>
                    <a:pt x="66" y="96"/>
                  </a:lnTo>
                  <a:lnTo>
                    <a:pt x="72" y="66"/>
                  </a:lnTo>
                  <a:lnTo>
                    <a:pt x="66" y="42"/>
                  </a:lnTo>
                  <a:lnTo>
                    <a:pt x="60" y="18"/>
                  </a:lnTo>
                  <a:lnTo>
                    <a:pt x="48" y="6"/>
                  </a:lnTo>
                  <a:lnTo>
                    <a:pt x="42" y="0"/>
                  </a:lnTo>
                  <a:lnTo>
                    <a:pt x="42" y="0"/>
                  </a:lnTo>
                  <a:lnTo>
                    <a:pt x="36" y="0"/>
                  </a:lnTo>
                  <a:lnTo>
                    <a:pt x="18" y="24"/>
                  </a:lnTo>
                  <a:lnTo>
                    <a:pt x="6" y="48"/>
                  </a:lnTo>
                  <a:lnTo>
                    <a:pt x="0" y="66"/>
                  </a:lnTo>
                  <a:lnTo>
                    <a:pt x="0" y="90"/>
                  </a:lnTo>
                  <a:lnTo>
                    <a:pt x="0" y="90"/>
                  </a:lnTo>
                  <a:close/>
                  <a:moveTo>
                    <a:pt x="12" y="66"/>
                  </a:moveTo>
                  <a:lnTo>
                    <a:pt x="18" y="48"/>
                  </a:lnTo>
                  <a:lnTo>
                    <a:pt x="24" y="36"/>
                  </a:lnTo>
                  <a:lnTo>
                    <a:pt x="30" y="24"/>
                  </a:lnTo>
                  <a:lnTo>
                    <a:pt x="36" y="18"/>
                  </a:lnTo>
                  <a:lnTo>
                    <a:pt x="54" y="30"/>
                  </a:lnTo>
                  <a:lnTo>
                    <a:pt x="60" y="48"/>
                  </a:lnTo>
                  <a:lnTo>
                    <a:pt x="66" y="72"/>
                  </a:lnTo>
                  <a:lnTo>
                    <a:pt x="66" y="84"/>
                  </a:lnTo>
                  <a:lnTo>
                    <a:pt x="54" y="96"/>
                  </a:lnTo>
                  <a:lnTo>
                    <a:pt x="30" y="102"/>
                  </a:lnTo>
                  <a:lnTo>
                    <a:pt x="24" y="96"/>
                  </a:lnTo>
                  <a:lnTo>
                    <a:pt x="12" y="90"/>
                  </a:lnTo>
                  <a:lnTo>
                    <a:pt x="12" y="78"/>
                  </a:lnTo>
                  <a:lnTo>
                    <a:pt x="12" y="66"/>
                  </a:lnTo>
                  <a:lnTo>
                    <a:pt x="12" y="66"/>
                  </a:lnTo>
                  <a:close/>
                </a:path>
              </a:pathLst>
            </a:custGeom>
            <a:gradFill rotWithShape="0">
              <a:gsLst>
                <a:gs pos="0">
                  <a:schemeClr val="bg2"/>
                </a:gs>
                <a:gs pos="100000">
                  <a:schemeClr val="bg2">
                    <a:gamma/>
                    <a:tint val="81961"/>
                    <a:invGamma/>
                  </a:schemeClr>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16" name="Rectangle 32">
              <a:extLst>
                <a:ext uri="{FF2B5EF4-FFF2-40B4-BE49-F238E27FC236}">
                  <a16:creationId xmlns:a16="http://schemas.microsoft.com/office/drawing/2014/main" id="{FF8464BB-D9E4-4E70-B14E-53771285067A}"/>
                </a:ext>
              </a:extLst>
            </p:cNvPr>
            <p:cNvSpPr>
              <a:spLocks noChangeArrowheads="1"/>
            </p:cNvSpPr>
            <p:nvPr userDrawn="1"/>
          </p:nvSpPr>
          <p:spPr bwMode="ltGray">
            <a:xfrm>
              <a:off x="4238" y="1773"/>
              <a:ext cx="173" cy="2539"/>
            </a:xfrm>
            <a:prstGeom prst="rect">
              <a:avLst/>
            </a:prstGeom>
            <a:gradFill rotWithShape="0">
              <a:gsLst>
                <a:gs pos="0">
                  <a:schemeClr val="bg2">
                    <a:gamma/>
                    <a:tint val="81961"/>
                    <a:invGamma/>
                  </a:schemeClr>
                </a:gs>
                <a:gs pos="100000">
                  <a:schemeClr val="bg2"/>
                </a:gs>
              </a:gsLst>
              <a:lin ang="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617" name="Rectangle 33">
              <a:extLst>
                <a:ext uri="{FF2B5EF4-FFF2-40B4-BE49-F238E27FC236}">
                  <a16:creationId xmlns:a16="http://schemas.microsoft.com/office/drawing/2014/main" id="{539B2321-8AB3-4BF5-AAA5-16C39C7F6DC1}"/>
                </a:ext>
              </a:extLst>
            </p:cNvPr>
            <p:cNvSpPr>
              <a:spLocks noChangeArrowheads="1"/>
            </p:cNvSpPr>
            <p:nvPr userDrawn="1"/>
          </p:nvSpPr>
          <p:spPr bwMode="ltGray">
            <a:xfrm>
              <a:off x="4288" y="1545"/>
              <a:ext cx="76" cy="240"/>
            </a:xfrm>
            <a:prstGeom prst="rect">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618" name="AutoShape 34">
              <a:extLst>
                <a:ext uri="{FF2B5EF4-FFF2-40B4-BE49-F238E27FC236}">
                  <a16:creationId xmlns:a16="http://schemas.microsoft.com/office/drawing/2014/main" id="{C09977E8-8740-44B3-9DB3-4F4BD7F8B9E8}"/>
                </a:ext>
              </a:extLst>
            </p:cNvPr>
            <p:cNvSpPr>
              <a:spLocks noChangeArrowheads="1"/>
            </p:cNvSpPr>
            <p:nvPr userDrawn="1"/>
          </p:nvSpPr>
          <p:spPr bwMode="ltGray">
            <a:xfrm>
              <a:off x="4220" y="1743"/>
              <a:ext cx="205" cy="52"/>
            </a:xfrm>
            <a:prstGeom prst="roundRect">
              <a:avLst>
                <a:gd name="adj" fmla="val 16667"/>
              </a:avLst>
            </a:prstGeom>
            <a:gradFill rotWithShape="0">
              <a:gsLst>
                <a:gs pos="0">
                  <a:schemeClr val="bg2"/>
                </a:gs>
                <a:gs pos="100000">
                  <a:schemeClr val="bg2">
                    <a:gamma/>
                    <a:tint val="81961"/>
                    <a:invGamma/>
                  </a:schemeClr>
                </a:gs>
              </a:gsLst>
              <a:lin ang="54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619" name="Freeform 35">
              <a:extLst>
                <a:ext uri="{FF2B5EF4-FFF2-40B4-BE49-F238E27FC236}">
                  <a16:creationId xmlns:a16="http://schemas.microsoft.com/office/drawing/2014/main" id="{B42FC1FC-C22C-4461-90D8-5473BFB2E881}"/>
                </a:ext>
              </a:extLst>
            </p:cNvPr>
            <p:cNvSpPr>
              <a:spLocks/>
            </p:cNvSpPr>
            <p:nvPr userDrawn="1"/>
          </p:nvSpPr>
          <p:spPr bwMode="ltGray">
            <a:xfrm>
              <a:off x="4306" y="1529"/>
              <a:ext cx="252" cy="1576"/>
            </a:xfrm>
            <a:custGeom>
              <a:avLst/>
              <a:gdLst>
                <a:gd name="T0" fmla="*/ 252 w 252"/>
                <a:gd name="T1" fmla="*/ 1576 h 1576"/>
                <a:gd name="T2" fmla="*/ 12 w 252"/>
                <a:gd name="T3" fmla="*/ 84 h 1576"/>
                <a:gd name="T4" fmla="*/ 12 w 252"/>
                <a:gd name="T5" fmla="*/ 60 h 1576"/>
                <a:gd name="T6" fmla="*/ 0 w 252"/>
                <a:gd name="T7" fmla="*/ 12 h 1576"/>
                <a:gd name="T8" fmla="*/ 72 w 252"/>
                <a:gd name="T9" fmla="*/ 0 h 1576"/>
                <a:gd name="T10" fmla="*/ 72 w 252"/>
                <a:gd name="T11" fmla="*/ 0 h 1576"/>
                <a:gd name="T12" fmla="*/ 78 w 252"/>
                <a:gd name="T13" fmla="*/ 48 h 1576"/>
                <a:gd name="T14" fmla="*/ 88 w 252"/>
                <a:gd name="T15" fmla="*/ 66 h 15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2" h="1576">
                  <a:moveTo>
                    <a:pt x="252" y="1576"/>
                  </a:moveTo>
                  <a:lnTo>
                    <a:pt x="12" y="84"/>
                  </a:lnTo>
                  <a:lnTo>
                    <a:pt x="12" y="60"/>
                  </a:lnTo>
                  <a:lnTo>
                    <a:pt x="0" y="12"/>
                  </a:lnTo>
                  <a:lnTo>
                    <a:pt x="72" y="0"/>
                  </a:lnTo>
                  <a:lnTo>
                    <a:pt x="72" y="0"/>
                  </a:lnTo>
                  <a:lnTo>
                    <a:pt x="78" y="48"/>
                  </a:lnTo>
                  <a:lnTo>
                    <a:pt x="88" y="66"/>
                  </a:lnTo>
                </a:path>
              </a:pathLst>
            </a:custGeom>
            <a:gradFill rotWithShape="0">
              <a:gsLst>
                <a:gs pos="0">
                  <a:schemeClr val="bg2">
                    <a:gamma/>
                    <a:tint val="81961"/>
                    <a:invGamma/>
                  </a:schemeClr>
                </a:gs>
                <a:gs pos="100000">
                  <a:schemeClr val="bg2"/>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620" name="Freeform 36">
              <a:extLst>
                <a:ext uri="{FF2B5EF4-FFF2-40B4-BE49-F238E27FC236}">
                  <a16:creationId xmlns:a16="http://schemas.microsoft.com/office/drawing/2014/main" id="{EDB4BF68-296E-4366-B18A-918320750CF5}"/>
                </a:ext>
              </a:extLst>
            </p:cNvPr>
            <p:cNvSpPr>
              <a:spLocks/>
            </p:cNvSpPr>
            <p:nvPr userDrawn="1"/>
          </p:nvSpPr>
          <p:spPr bwMode="ltGray">
            <a:xfrm>
              <a:off x="4169" y="1421"/>
              <a:ext cx="317" cy="138"/>
            </a:xfrm>
            <a:custGeom>
              <a:avLst/>
              <a:gdLst>
                <a:gd name="T0" fmla="*/ 161 w 316"/>
                <a:gd name="T1" fmla="*/ 0 h 138"/>
                <a:gd name="T2" fmla="*/ 227 w 316"/>
                <a:gd name="T3" fmla="*/ 6 h 138"/>
                <a:gd name="T4" fmla="*/ 275 w 316"/>
                <a:gd name="T5" fmla="*/ 36 h 138"/>
                <a:gd name="T6" fmla="*/ 304 w 316"/>
                <a:gd name="T7" fmla="*/ 78 h 138"/>
                <a:gd name="T8" fmla="*/ 316 w 316"/>
                <a:gd name="T9" fmla="*/ 138 h 138"/>
                <a:gd name="T10" fmla="*/ 0 w 316"/>
                <a:gd name="T11" fmla="*/ 138 h 138"/>
                <a:gd name="T12" fmla="*/ 11 w 316"/>
                <a:gd name="T13" fmla="*/ 78 h 138"/>
                <a:gd name="T14" fmla="*/ 47 w 316"/>
                <a:gd name="T15" fmla="*/ 36 h 138"/>
                <a:gd name="T16" fmla="*/ 95 w 316"/>
                <a:gd name="T17" fmla="*/ 6 h 138"/>
                <a:gd name="T18" fmla="*/ 161 w 316"/>
                <a:gd name="T19" fmla="*/ 0 h 138"/>
                <a:gd name="T20" fmla="*/ 161 w 316"/>
                <a:gd name="T21" fmla="*/ 0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6" h="138">
                  <a:moveTo>
                    <a:pt x="161" y="0"/>
                  </a:moveTo>
                  <a:lnTo>
                    <a:pt x="227" y="6"/>
                  </a:lnTo>
                  <a:lnTo>
                    <a:pt x="275" y="36"/>
                  </a:lnTo>
                  <a:lnTo>
                    <a:pt x="304" y="78"/>
                  </a:lnTo>
                  <a:lnTo>
                    <a:pt x="316" y="138"/>
                  </a:lnTo>
                  <a:lnTo>
                    <a:pt x="0" y="138"/>
                  </a:lnTo>
                  <a:lnTo>
                    <a:pt x="11" y="78"/>
                  </a:lnTo>
                  <a:lnTo>
                    <a:pt x="47" y="36"/>
                  </a:lnTo>
                  <a:lnTo>
                    <a:pt x="95" y="6"/>
                  </a:lnTo>
                  <a:lnTo>
                    <a:pt x="161" y="0"/>
                  </a:lnTo>
                  <a:lnTo>
                    <a:pt x="161" y="0"/>
                  </a:lnTo>
                  <a:close/>
                </a:path>
              </a:pathLst>
            </a:custGeom>
            <a:gradFill rotWithShape="0">
              <a:gsLst>
                <a:gs pos="0">
                  <a:schemeClr val="bg2">
                    <a:gamma/>
                    <a:tint val="81961"/>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7621" name="Rectangle 37">
            <a:extLst>
              <a:ext uri="{FF2B5EF4-FFF2-40B4-BE49-F238E27FC236}">
                <a16:creationId xmlns:a16="http://schemas.microsoft.com/office/drawing/2014/main" id="{0B6A88B9-AA12-4305-95EB-3562F9E08FF9}"/>
              </a:ext>
            </a:extLst>
          </p:cNvPr>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7622" name="Rectangle 38">
            <a:extLst>
              <a:ext uri="{FF2B5EF4-FFF2-40B4-BE49-F238E27FC236}">
                <a16:creationId xmlns:a16="http://schemas.microsoft.com/office/drawing/2014/main" id="{42889677-FB87-4AD5-8DA8-428E3693CC60}"/>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7623" name="Rectangle 39">
            <a:extLst>
              <a:ext uri="{FF2B5EF4-FFF2-40B4-BE49-F238E27FC236}">
                <a16:creationId xmlns:a16="http://schemas.microsoft.com/office/drawing/2014/main" id="{22F42612-127B-42F1-B8E0-C6BCA30BFEA7}"/>
              </a:ext>
            </a:extLst>
          </p:cNvPr>
          <p:cNvSpPr>
            <a:spLocks noGrp="1" noChangeArrowheads="1"/>
          </p:cNvSpPr>
          <p:nvPr>
            <p:ph type="dt" sz="half" idx="2"/>
          </p:nvPr>
        </p:nvSpPr>
        <p:spPr bwMode="auto">
          <a:xfrm>
            <a:off x="457200" y="6278563"/>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ltLang="en-US"/>
          </a:p>
        </p:txBody>
      </p:sp>
      <p:sp>
        <p:nvSpPr>
          <p:cNvPr id="67624" name="Rectangle 40">
            <a:extLst>
              <a:ext uri="{FF2B5EF4-FFF2-40B4-BE49-F238E27FC236}">
                <a16:creationId xmlns:a16="http://schemas.microsoft.com/office/drawing/2014/main" id="{51CCFBE7-669D-4F3E-833F-6BEC62CDBAF9}"/>
              </a:ext>
            </a:extLst>
          </p:cNvPr>
          <p:cNvSpPr>
            <a:spLocks noGrp="1" noChangeArrowheads="1"/>
          </p:cNvSpPr>
          <p:nvPr>
            <p:ph type="ftr" sz="quarter" idx="3"/>
          </p:nvPr>
        </p:nvSpPr>
        <p:spPr bwMode="auto">
          <a:xfrm>
            <a:off x="3124200" y="6278563"/>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ltLang="en-US"/>
          </a:p>
        </p:txBody>
      </p:sp>
      <p:sp>
        <p:nvSpPr>
          <p:cNvPr id="67625" name="Rectangle 41">
            <a:extLst>
              <a:ext uri="{FF2B5EF4-FFF2-40B4-BE49-F238E27FC236}">
                <a16:creationId xmlns:a16="http://schemas.microsoft.com/office/drawing/2014/main" id="{EE6211A6-07CA-4369-A851-463EB0F9249D}"/>
              </a:ext>
            </a:extLst>
          </p:cNvPr>
          <p:cNvSpPr>
            <a:spLocks noGrp="1" noChangeArrowheads="1"/>
          </p:cNvSpPr>
          <p:nvPr>
            <p:ph type="sldNum" sz="quarter" idx="4"/>
          </p:nvPr>
        </p:nvSpPr>
        <p:spPr bwMode="auto">
          <a:xfrm>
            <a:off x="6553200" y="6278563"/>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9F1D693E-91BD-4271-A64C-9D247FD14C02}" type="slidenum">
              <a:rPr lang="en-US" altLang="en-US"/>
              <a:pPr/>
              <a:t>‹#›</a:t>
            </a:fld>
            <a:endParaRPr lang="en-US" altLang="en-US"/>
          </a:p>
        </p:txBody>
      </p:sp>
    </p:spTree>
    <p:extLst>
      <p:ext uri="{BB962C8B-B14F-4D97-AF65-F5344CB8AC3E}">
        <p14:creationId xmlns:p14="http://schemas.microsoft.com/office/powerpoint/2010/main" val="83998725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ctr" rtl="0" fontAlgn="base">
        <a:spcBef>
          <a:spcPct val="0"/>
        </a:spcBef>
        <a:spcAft>
          <a:spcPct val="0"/>
        </a:spcAft>
        <a:defRPr sz="4400" kern="12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SzPct val="65000"/>
        <a:buFont typeface="Wingdings" panose="05000000000000000000" pitchFamily="2" charset="2"/>
        <a:buChar char="n"/>
        <a:defRPr sz="3200" kern="1200">
          <a:solidFill>
            <a:schemeClr val="tx1"/>
          </a:solidFill>
          <a:effectLst>
            <a:outerShdw blurRad="38100" dist="38100" dir="2700000" algn="tl">
              <a:srgbClr val="FFFFFF"/>
            </a:outerShdw>
          </a:effectLst>
          <a:latin typeface="+mn-lt"/>
          <a:ea typeface="+mn-ea"/>
          <a:cs typeface="+mn-cs"/>
        </a:defRPr>
      </a:lvl1pPr>
      <a:lvl2pPr marL="742950" indent="-285750" algn="l" rtl="0" fontAlgn="base">
        <a:spcBef>
          <a:spcPct val="20000"/>
        </a:spcBef>
        <a:spcAft>
          <a:spcPct val="0"/>
        </a:spcAft>
        <a:buClr>
          <a:schemeClr val="tx1"/>
        </a:buClr>
        <a:buSzPct val="65000"/>
        <a:buFont typeface="Wingdings" panose="05000000000000000000" pitchFamily="2" charset="2"/>
        <a:buChar char="n"/>
        <a:defRPr sz="2800" kern="1200">
          <a:solidFill>
            <a:schemeClr val="tx1"/>
          </a:solidFill>
          <a:effectLst>
            <a:outerShdw blurRad="38100" dist="38100" dir="2700000" algn="tl">
              <a:srgbClr val="FFFFFF"/>
            </a:outerShdw>
          </a:effectLst>
          <a:latin typeface="+mn-lt"/>
          <a:ea typeface="+mn-ea"/>
          <a:cs typeface="+mn-cs"/>
        </a:defRPr>
      </a:lvl2pPr>
      <a:lvl3pPr marL="1143000" indent="-228600" algn="l" rtl="0" fontAlgn="base">
        <a:spcBef>
          <a:spcPct val="20000"/>
        </a:spcBef>
        <a:spcAft>
          <a:spcPct val="0"/>
        </a:spcAft>
        <a:buClr>
          <a:schemeClr val="accent2"/>
        </a:buClr>
        <a:buSzPct val="65000"/>
        <a:buFont typeface="Wingdings" panose="05000000000000000000" pitchFamily="2" charset="2"/>
        <a:buChar char="n"/>
        <a:defRPr sz="2400" kern="1200">
          <a:solidFill>
            <a:schemeClr val="tx1"/>
          </a:solidFill>
          <a:effectLst>
            <a:outerShdw blurRad="38100" dist="38100" dir="2700000" algn="tl">
              <a:srgbClr val="FFFFFF"/>
            </a:outerShdw>
          </a:effectLst>
          <a:latin typeface="+mn-lt"/>
          <a:ea typeface="+mn-ea"/>
          <a:cs typeface="+mn-cs"/>
        </a:defRPr>
      </a:lvl3pPr>
      <a:lvl4pPr marL="1600200" indent="-228600" algn="l" rtl="0" fontAlgn="base">
        <a:spcBef>
          <a:spcPct val="20000"/>
        </a:spcBef>
        <a:spcAft>
          <a:spcPct val="0"/>
        </a:spcAft>
        <a:buClr>
          <a:schemeClr val="tx1"/>
        </a:buClr>
        <a:buSzPct val="65000"/>
        <a:buFont typeface="Wingdings" panose="05000000000000000000" pitchFamily="2" charset="2"/>
        <a:buChar char="n"/>
        <a:defRPr sz="2000" kern="1200">
          <a:solidFill>
            <a:schemeClr val="tx1"/>
          </a:solidFill>
          <a:effectLst>
            <a:outerShdw blurRad="38100" dist="38100" dir="2700000" algn="tl">
              <a:srgbClr val="FFFFFF"/>
            </a:outerShdw>
          </a:effectLst>
          <a:latin typeface="+mn-lt"/>
          <a:ea typeface="+mn-ea"/>
          <a:cs typeface="+mn-cs"/>
        </a:defRPr>
      </a:lvl4pPr>
      <a:lvl5pPr marL="2057400" indent="-228600" algn="l" rtl="0" fontAlgn="base">
        <a:spcBef>
          <a:spcPct val="20000"/>
        </a:spcBef>
        <a:spcAft>
          <a:spcPct val="0"/>
        </a:spcAft>
        <a:buClr>
          <a:schemeClr val="folHlink"/>
        </a:buClr>
        <a:buSzPct val="65000"/>
        <a:buFont typeface="Wingdings" panose="05000000000000000000" pitchFamily="2" charset="2"/>
        <a:buChar char="n"/>
        <a:defRPr sz="2000" kern="1200">
          <a:solidFill>
            <a:schemeClr val="tx1"/>
          </a:solidFill>
          <a:effectLst>
            <a:outerShdw blurRad="38100" dist="38100" dir="2700000" algn="tl">
              <a:srgbClr val="FFFFFF"/>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hyperlink" Target="http://language.bin.org/ref/dict/?t=give+diligence" TargetMode="External"/><Relationship Id="rId2" Type="http://schemas.openxmlformats.org/officeDocument/2006/relationships/hyperlink" Target="http://language.bin.org/ref/dict/?t=To+do+one's+diligence" TargetMode="External"/><Relationship Id="rId1" Type="http://schemas.openxmlformats.org/officeDocument/2006/relationships/slideLayout" Target="../slideLayouts/slideLayout12.xml"/><Relationship Id="rId4" Type="http://schemas.openxmlformats.org/officeDocument/2006/relationships/hyperlink" Target="http://language.bin.org/ref/dict/?t=use+diligenc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218986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026E0EF7-7D11-4A21-A221-728DC60B8A73}"/>
              </a:ext>
            </a:extLst>
          </p:cNvPr>
          <p:cNvSpPr>
            <a:spLocks noGrp="1" noChangeArrowheads="1"/>
          </p:cNvSpPr>
          <p:nvPr>
            <p:ph type="title"/>
          </p:nvPr>
        </p:nvSpPr>
        <p:spPr>
          <a:xfrm>
            <a:off x="533400" y="0"/>
            <a:ext cx="8229600" cy="76200"/>
          </a:xfrm>
        </p:spPr>
        <p:txBody>
          <a:bodyPr/>
          <a:lstStyle/>
          <a:p>
            <a:endParaRPr lang="en-US" altLang="en-US"/>
          </a:p>
        </p:txBody>
      </p:sp>
      <p:sp>
        <p:nvSpPr>
          <p:cNvPr id="77827" name="Rectangle 3">
            <a:extLst>
              <a:ext uri="{FF2B5EF4-FFF2-40B4-BE49-F238E27FC236}">
                <a16:creationId xmlns:a16="http://schemas.microsoft.com/office/drawing/2014/main" id="{BBC1E829-F9CF-4F28-97AE-FBD613B2AD82}"/>
              </a:ext>
            </a:extLst>
          </p:cNvPr>
          <p:cNvSpPr>
            <a:spLocks noGrp="1" noChangeArrowheads="1"/>
          </p:cNvSpPr>
          <p:nvPr>
            <p:ph type="body" idx="1"/>
          </p:nvPr>
        </p:nvSpPr>
        <p:spPr/>
        <p:txBody>
          <a:bodyPr/>
          <a:lstStyle/>
          <a:p>
            <a:endParaRPr lang="en-US" altLang="en-US"/>
          </a:p>
        </p:txBody>
      </p:sp>
      <p:sp>
        <p:nvSpPr>
          <p:cNvPr id="77828" name="Text Box 4">
            <a:extLst>
              <a:ext uri="{FF2B5EF4-FFF2-40B4-BE49-F238E27FC236}">
                <a16:creationId xmlns:a16="http://schemas.microsoft.com/office/drawing/2014/main" id="{B228CAD4-B69D-47FC-A137-D944C4799702}"/>
              </a:ext>
            </a:extLst>
          </p:cNvPr>
          <p:cNvSpPr txBox="1">
            <a:spLocks noChangeArrowheads="1"/>
          </p:cNvSpPr>
          <p:nvPr/>
        </p:nvSpPr>
        <p:spPr bwMode="auto">
          <a:xfrm>
            <a:off x="381000" y="381000"/>
            <a:ext cx="8610600" cy="5643563"/>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Ge 12:10</a:t>
            </a:r>
            <a:r>
              <a:rPr kumimoji="0" lang="en-US" altLang="en-US" sz="2800" b="0" i="0" u="none" strike="noStrike" kern="1200" cap="none" spc="0" normalizeH="0" baseline="0" noProof="0">
                <a:ln>
                  <a:noFill/>
                </a:ln>
                <a:solidFill>
                  <a:srgbClr val="000000"/>
                </a:solidFill>
                <a:effectLst/>
                <a:uLnTx/>
                <a:uFillTx/>
                <a:latin typeface="Tahoma" panose="020B0604030504040204" pitchFamily="34" charset="0"/>
                <a:ea typeface="+mn-ea"/>
                <a:cs typeface="+mn-cs"/>
              </a:rPr>
              <a:t> ¶ Now there was a famine in the land, and Abram went down to Egypt to dwell there, for the famine was severe in the land.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ahoma" panose="020B0604030504040204" pitchFamily="34" charset="0"/>
                <a:ea typeface="+mn-ea"/>
                <a:cs typeface="+mn-cs"/>
              </a:rPr>
              <a:t> 11 And it came to pass, when he was close to entering Egypt, that he said to Sarai his wife, "Indeed I know that you are a woman of beautiful countenance.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ahoma" panose="020B0604030504040204" pitchFamily="34" charset="0"/>
                <a:ea typeface="+mn-ea"/>
                <a:cs typeface="+mn-cs"/>
              </a:rPr>
              <a:t> 12 "Therefore it will happen, when the Egyptians see you, that they will say, 'This is his wife'; and they will kill me, but they will let you live.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Tahoma" panose="020B0604030504040204" pitchFamily="34" charset="0"/>
                <a:ea typeface="+mn-ea"/>
                <a:cs typeface="+mn-cs"/>
              </a:rPr>
              <a:t>:13 "Please say you are my sister, that it may be well with me for your sake, and that I may live because of you</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2942B694-9662-480E-B445-B6C03A8161CA}"/>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78851" name="Rectangle 3">
            <a:extLst>
              <a:ext uri="{FF2B5EF4-FFF2-40B4-BE49-F238E27FC236}">
                <a16:creationId xmlns:a16="http://schemas.microsoft.com/office/drawing/2014/main" id="{FACE17C6-2711-4642-9DC8-CEB24C5EE0DD}"/>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Abraham, friend of God:</a:t>
            </a:r>
          </a:p>
          <a:p>
            <a:pPr algn="l"/>
            <a:r>
              <a:rPr lang="en-US" altLang="en-US" sz="3600" b="1">
                <a:solidFill>
                  <a:srgbClr val="B11768"/>
                </a:solidFill>
                <a:effectLst>
                  <a:outerShdw blurRad="38100" dist="38100" dir="2700000" algn="tl">
                    <a:srgbClr val="000000"/>
                  </a:outerShdw>
                </a:effectLst>
              </a:rPr>
              <a:t>Root of this scheme? – Fear</a:t>
            </a:r>
          </a:p>
          <a:p>
            <a:pPr algn="l"/>
            <a:r>
              <a:rPr lang="en-US" altLang="en-US" sz="3600" b="1">
                <a:solidFill>
                  <a:srgbClr val="B11768"/>
                </a:solidFill>
                <a:effectLst>
                  <a:outerShdw blurRad="38100" dist="38100" dir="2700000" algn="tl">
                    <a:srgbClr val="000000"/>
                  </a:outerShdw>
                </a:effectLst>
              </a:rPr>
              <a:t>What is behind fear? - Selfishness</a:t>
            </a:r>
            <a:endParaRPr lang="en-US" altLang="en-US" b="1">
              <a:solidFill>
                <a:srgbClr val="FFFFFF"/>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78851">
                                            <p:txEl>
                                              <p:pRg st="1" end="1"/>
                                            </p:txEl>
                                          </p:spTgt>
                                        </p:tgtEl>
                                        <p:attrNameLst>
                                          <p:attrName>style.visibility</p:attrName>
                                        </p:attrNameLst>
                                      </p:cBhvr>
                                      <p:to>
                                        <p:strVal val="visible"/>
                                      </p:to>
                                    </p:set>
                                    <p:anim calcmode="lin" valueType="num">
                                      <p:cBhvr>
                                        <p:cTn id="7" dur="1000" fill="hold"/>
                                        <p:tgtEl>
                                          <p:spTgt spid="78851">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78851">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78851">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78851">
                                            <p:txEl>
                                              <p:pRg st="2" end="2"/>
                                            </p:txEl>
                                          </p:spTgt>
                                        </p:tgtEl>
                                        <p:attrNameLst>
                                          <p:attrName>style.visibility</p:attrName>
                                        </p:attrNameLst>
                                      </p:cBhvr>
                                      <p:to>
                                        <p:strVal val="visible"/>
                                      </p:to>
                                    </p:set>
                                    <p:anim calcmode="lin" valueType="num">
                                      <p:cBhvr>
                                        <p:cTn id="14" dur="1000" fill="hold"/>
                                        <p:tgtEl>
                                          <p:spTgt spid="78851">
                                            <p:txEl>
                                              <p:pRg st="2" end="2"/>
                                            </p:txEl>
                                          </p:spTgt>
                                        </p:tgtEl>
                                        <p:attrNameLst>
                                          <p:attrName>ppt_w</p:attrName>
                                        </p:attrNameLst>
                                      </p:cBhvr>
                                      <p:tavLst>
                                        <p:tav tm="0">
                                          <p:val>
                                            <p:strVal val="#ppt_w*0.70"/>
                                          </p:val>
                                        </p:tav>
                                        <p:tav tm="100000">
                                          <p:val>
                                            <p:strVal val="#ppt_w"/>
                                          </p:val>
                                        </p:tav>
                                      </p:tavLst>
                                    </p:anim>
                                    <p:anim calcmode="lin" valueType="num">
                                      <p:cBhvr>
                                        <p:cTn id="15" dur="1000" fill="hold"/>
                                        <p:tgtEl>
                                          <p:spTgt spid="78851">
                                            <p:txEl>
                                              <p:pRg st="2" end="2"/>
                                            </p:txEl>
                                          </p:spTgt>
                                        </p:tgtEl>
                                        <p:attrNameLst>
                                          <p:attrName>ppt_h</p:attrName>
                                        </p:attrNameLst>
                                      </p:cBhvr>
                                      <p:tavLst>
                                        <p:tav tm="0">
                                          <p:val>
                                            <p:strVal val="#ppt_h"/>
                                          </p:val>
                                        </p:tav>
                                        <p:tav tm="100000">
                                          <p:val>
                                            <p:strVal val="#ppt_h"/>
                                          </p:val>
                                        </p:tav>
                                      </p:tavLst>
                                    </p:anim>
                                    <p:animEffect transition="in" filter="fade">
                                      <p:cBhvr>
                                        <p:cTn id="16" dur="1000"/>
                                        <p:tgtEl>
                                          <p:spTgt spid="788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4C8DB215-8A52-4E17-ADB4-089748DEE2AB}"/>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79875" name="Rectangle 3">
            <a:extLst>
              <a:ext uri="{FF2B5EF4-FFF2-40B4-BE49-F238E27FC236}">
                <a16:creationId xmlns:a16="http://schemas.microsoft.com/office/drawing/2014/main" id="{91A76942-B455-4440-A0DD-83362413E502}"/>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The children of Israel:</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AB8BC26E-C1CB-473C-A055-D7AD68BD39DD}"/>
              </a:ext>
            </a:extLst>
          </p:cNvPr>
          <p:cNvSpPr>
            <a:spLocks noGrp="1" noChangeArrowheads="1"/>
          </p:cNvSpPr>
          <p:nvPr>
            <p:ph type="title"/>
          </p:nvPr>
        </p:nvSpPr>
        <p:spPr>
          <a:xfrm>
            <a:off x="533400" y="0"/>
            <a:ext cx="8229600" cy="76200"/>
          </a:xfrm>
        </p:spPr>
        <p:txBody>
          <a:bodyPr/>
          <a:lstStyle/>
          <a:p>
            <a:endParaRPr lang="en-US" altLang="en-US"/>
          </a:p>
        </p:txBody>
      </p:sp>
      <p:sp>
        <p:nvSpPr>
          <p:cNvPr id="80899" name="Rectangle 3">
            <a:extLst>
              <a:ext uri="{FF2B5EF4-FFF2-40B4-BE49-F238E27FC236}">
                <a16:creationId xmlns:a16="http://schemas.microsoft.com/office/drawing/2014/main" id="{44176B61-2092-4571-AEA3-AA321FFC7DAF}"/>
              </a:ext>
            </a:extLst>
          </p:cNvPr>
          <p:cNvSpPr>
            <a:spLocks noGrp="1" noChangeArrowheads="1"/>
          </p:cNvSpPr>
          <p:nvPr>
            <p:ph type="body" idx="1"/>
          </p:nvPr>
        </p:nvSpPr>
        <p:spPr/>
        <p:txBody>
          <a:bodyPr/>
          <a:lstStyle/>
          <a:p>
            <a:endParaRPr lang="en-US" altLang="en-US"/>
          </a:p>
        </p:txBody>
      </p:sp>
      <p:sp>
        <p:nvSpPr>
          <p:cNvPr id="80900" name="Text Box 4">
            <a:extLst>
              <a:ext uri="{FF2B5EF4-FFF2-40B4-BE49-F238E27FC236}">
                <a16:creationId xmlns:a16="http://schemas.microsoft.com/office/drawing/2014/main" id="{D11520D7-1E0E-4F04-9DEA-9A660440E9A1}"/>
              </a:ext>
            </a:extLst>
          </p:cNvPr>
          <p:cNvSpPr txBox="1">
            <a:spLocks noChangeArrowheads="1"/>
          </p:cNvSpPr>
          <p:nvPr/>
        </p:nvSpPr>
        <p:spPr bwMode="auto">
          <a:xfrm>
            <a:off x="381000" y="381000"/>
            <a:ext cx="8610600" cy="5859463"/>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Nu 14:26 And the LORD spoke to Moses and Aaron, saying,</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27 "How long shall I bear with this evil congregation who complain against Me? I have heard the complaints which the children of Israel make against Me.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28 "Say to them, 'As I live,' says the LORD, 'just as you have spoken in My hearing, so I will do to you:</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29 'The carcasses of you who have complained against Me shall fall in this wilderness, all of you who were numbered, according to your entire number, from twenty years old and above.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30 'Except for Caleb the son of Jephunneh and Joshua the son of Nun, you shall by no means enter the land which I swore I would make you dwell in.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31 'But your little ones, whom you said would be victims, I will bring in, and they shall know the land which you have despised.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32 'But as for you, your carcasses shall fall in this wilderness.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33 'And your sons shall be shepherds in the wilderness forty years, and bear the brunt of your infidelity, until your carcasses are consumed in the wilderness.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34 'According to the number of the days in which you spied out the land, forty days, for each day you shall bear your guilt one year, namely forty years, and you shall know My rejection.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2FDC8BE6-270C-4E02-80F0-B6A8A0A16F7B}"/>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81923" name="Rectangle 3">
            <a:extLst>
              <a:ext uri="{FF2B5EF4-FFF2-40B4-BE49-F238E27FC236}">
                <a16:creationId xmlns:a16="http://schemas.microsoft.com/office/drawing/2014/main" id="{7C865D6F-554B-4C25-AA0E-77792F543208}"/>
              </a:ext>
            </a:extLst>
          </p:cNvPr>
          <p:cNvSpPr>
            <a:spLocks noGrp="1" noChangeArrowheads="1"/>
          </p:cNvSpPr>
          <p:nvPr>
            <p:ph type="subTitle" idx="1"/>
          </p:nvPr>
        </p:nvSpPr>
        <p:spPr>
          <a:xfrm>
            <a:off x="685800" y="2438400"/>
            <a:ext cx="7924800" cy="4191000"/>
          </a:xfrm>
        </p:spPr>
        <p:txBody>
          <a:bodyPr/>
          <a:lstStyle/>
          <a:p>
            <a:pPr algn="l"/>
            <a:r>
              <a:rPr lang="en-US" altLang="en-US" sz="3600" b="1" dirty="0">
                <a:solidFill>
                  <a:srgbClr val="B11768"/>
                </a:solidFill>
                <a:effectLst>
                  <a:outerShdw blurRad="38100" dist="38100" dir="2700000" algn="tl">
                    <a:srgbClr val="000000"/>
                  </a:outerShdw>
                </a:effectLst>
              </a:rPr>
              <a:t>The children of Israel:</a:t>
            </a:r>
          </a:p>
          <a:p>
            <a:pPr algn="l"/>
            <a:r>
              <a:rPr lang="en-US" altLang="en-US" sz="3600" b="1" dirty="0">
                <a:solidFill>
                  <a:srgbClr val="B11768"/>
                </a:solidFill>
                <a:effectLst>
                  <a:outerShdw blurRad="38100" dist="38100" dir="2700000" algn="tl">
                    <a:srgbClr val="000000"/>
                  </a:outerShdw>
                </a:effectLst>
              </a:rPr>
              <a:t>Fear of the Amalekites &amp; the</a:t>
            </a:r>
          </a:p>
          <a:p>
            <a:pPr algn="l"/>
            <a:r>
              <a:rPr lang="en-US" altLang="en-US" sz="3600" b="1" dirty="0" err="1">
                <a:solidFill>
                  <a:srgbClr val="B11768"/>
                </a:solidFill>
                <a:effectLst>
                  <a:outerShdw blurRad="38100" dist="38100" dir="2700000" algn="tl">
                    <a:srgbClr val="000000"/>
                  </a:outerShdw>
                </a:effectLst>
              </a:rPr>
              <a:t>Caananites</a:t>
            </a:r>
            <a:endParaRPr lang="en-US" altLang="en-US" sz="3600" b="1" dirty="0">
              <a:solidFill>
                <a:srgbClr val="B11768"/>
              </a:solidFill>
              <a:effectLst>
                <a:outerShdw blurRad="38100" dist="38100" dir="2700000" algn="tl">
                  <a:srgbClr val="000000"/>
                </a:outerShdw>
              </a:effectLst>
            </a:endParaRPr>
          </a:p>
          <a:p>
            <a:pPr algn="l"/>
            <a:r>
              <a:rPr lang="en-US" altLang="en-US" sz="3600" b="1" dirty="0">
                <a:solidFill>
                  <a:srgbClr val="B11768"/>
                </a:solidFill>
                <a:effectLst>
                  <a:outerShdw blurRad="38100" dist="38100" dir="2700000" algn="tl">
                    <a:srgbClr val="000000"/>
                  </a:outerShdw>
                </a:effectLst>
              </a:rPr>
              <a:t>There it is “Fear”</a:t>
            </a:r>
          </a:p>
          <a:p>
            <a:pPr algn="l"/>
            <a:r>
              <a:rPr lang="en-US" altLang="en-US" sz="3600" b="1" dirty="0">
                <a:solidFill>
                  <a:srgbClr val="B11768"/>
                </a:solidFill>
                <a:effectLst>
                  <a:outerShdw blurRad="38100" dist="38100" dir="2700000" algn="tl">
                    <a:srgbClr val="000000"/>
                  </a:outerShdw>
                </a:effectLst>
              </a:rPr>
              <a:t>Selfishness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81923">
                                            <p:txEl>
                                              <p:pRg st="1" end="1"/>
                                            </p:txEl>
                                          </p:spTgt>
                                        </p:tgtEl>
                                        <p:attrNameLst>
                                          <p:attrName>style.visibility</p:attrName>
                                        </p:attrNameLst>
                                      </p:cBhvr>
                                      <p:to>
                                        <p:strVal val="visible"/>
                                      </p:to>
                                    </p:set>
                                    <p:anim calcmode="lin" valueType="num">
                                      <p:cBhvr>
                                        <p:cTn id="7" dur="1000" fill="hold"/>
                                        <p:tgtEl>
                                          <p:spTgt spid="8192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8192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81923">
                                            <p:txEl>
                                              <p:pRg st="1" end="1"/>
                                            </p:txEl>
                                          </p:spTgt>
                                        </p:tgtEl>
                                      </p:cBhvr>
                                    </p:animEffect>
                                  </p:childTnLst>
                                </p:cTn>
                              </p:par>
                              <p:par>
                                <p:cTn id="10" presetID="55" presetClass="entr" presetSubtype="0" fill="hold" nodeType="withEffect">
                                  <p:stCondLst>
                                    <p:cond delay="0"/>
                                  </p:stCondLst>
                                  <p:childTnLst>
                                    <p:set>
                                      <p:cBhvr>
                                        <p:cTn id="11" dur="1" fill="hold">
                                          <p:stCondLst>
                                            <p:cond delay="0"/>
                                          </p:stCondLst>
                                        </p:cTn>
                                        <p:tgtEl>
                                          <p:spTgt spid="81923">
                                            <p:txEl>
                                              <p:pRg st="2" end="2"/>
                                            </p:txEl>
                                          </p:spTgt>
                                        </p:tgtEl>
                                        <p:attrNameLst>
                                          <p:attrName>style.visibility</p:attrName>
                                        </p:attrNameLst>
                                      </p:cBhvr>
                                      <p:to>
                                        <p:strVal val="visible"/>
                                      </p:to>
                                    </p:set>
                                    <p:anim calcmode="lin" valueType="num">
                                      <p:cBhvr>
                                        <p:cTn id="12" dur="1000" fill="hold"/>
                                        <p:tgtEl>
                                          <p:spTgt spid="81923">
                                            <p:txEl>
                                              <p:pRg st="2" end="2"/>
                                            </p:txEl>
                                          </p:spTgt>
                                        </p:tgtEl>
                                        <p:attrNameLst>
                                          <p:attrName>ppt_w</p:attrName>
                                        </p:attrNameLst>
                                      </p:cBhvr>
                                      <p:tavLst>
                                        <p:tav tm="0">
                                          <p:val>
                                            <p:strVal val="#ppt_w*0.70"/>
                                          </p:val>
                                        </p:tav>
                                        <p:tav tm="100000">
                                          <p:val>
                                            <p:strVal val="#ppt_w"/>
                                          </p:val>
                                        </p:tav>
                                      </p:tavLst>
                                    </p:anim>
                                    <p:anim calcmode="lin" valueType="num">
                                      <p:cBhvr>
                                        <p:cTn id="13" dur="1000" fill="hold"/>
                                        <p:tgtEl>
                                          <p:spTgt spid="81923">
                                            <p:txEl>
                                              <p:pRg st="2" end="2"/>
                                            </p:txEl>
                                          </p:spTgt>
                                        </p:tgtEl>
                                        <p:attrNameLst>
                                          <p:attrName>ppt_h</p:attrName>
                                        </p:attrNameLst>
                                      </p:cBhvr>
                                      <p:tavLst>
                                        <p:tav tm="0">
                                          <p:val>
                                            <p:strVal val="#ppt_h"/>
                                          </p:val>
                                        </p:tav>
                                        <p:tav tm="100000">
                                          <p:val>
                                            <p:strVal val="#ppt_h"/>
                                          </p:val>
                                        </p:tav>
                                      </p:tavLst>
                                    </p:anim>
                                    <p:animEffect transition="in" filter="fade">
                                      <p:cBhvr>
                                        <p:cTn id="14" dur="1000"/>
                                        <p:tgtEl>
                                          <p:spTgt spid="81923">
                                            <p:txEl>
                                              <p:pRg st="2" end="2"/>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81923">
                                            <p:txEl>
                                              <p:pRg st="3" end="3"/>
                                            </p:txEl>
                                          </p:spTgt>
                                        </p:tgtEl>
                                        <p:attrNameLst>
                                          <p:attrName>style.visibility</p:attrName>
                                        </p:attrNameLst>
                                      </p:cBhvr>
                                      <p:to>
                                        <p:strVal val="visible"/>
                                      </p:to>
                                    </p:set>
                                    <p:animEffect transition="in" filter="fade">
                                      <p:cBhvr>
                                        <p:cTn id="19" dur="1000"/>
                                        <p:tgtEl>
                                          <p:spTgt spid="81923">
                                            <p:txEl>
                                              <p:pRg st="3" end="3"/>
                                            </p:txEl>
                                          </p:spTgt>
                                        </p:tgtEl>
                                      </p:cBhvr>
                                    </p:animEffect>
                                    <p:anim calcmode="lin" valueType="num">
                                      <p:cBhvr>
                                        <p:cTn id="20" dur="1000" fill="hold"/>
                                        <p:tgtEl>
                                          <p:spTgt spid="8192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8192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81923">
                                            <p:txEl>
                                              <p:pRg st="4" end="4"/>
                                            </p:txEl>
                                          </p:spTgt>
                                        </p:tgtEl>
                                        <p:attrNameLst>
                                          <p:attrName>style.visibility</p:attrName>
                                        </p:attrNameLst>
                                      </p:cBhvr>
                                      <p:to>
                                        <p:strVal val="visible"/>
                                      </p:to>
                                    </p:set>
                                    <p:animEffect transition="in" filter="fade">
                                      <p:cBhvr>
                                        <p:cTn id="24" dur="1000"/>
                                        <p:tgtEl>
                                          <p:spTgt spid="81923">
                                            <p:txEl>
                                              <p:pRg st="4" end="4"/>
                                            </p:txEl>
                                          </p:spTgt>
                                        </p:tgtEl>
                                      </p:cBhvr>
                                    </p:animEffect>
                                    <p:anim calcmode="lin" valueType="num">
                                      <p:cBhvr>
                                        <p:cTn id="25" dur="1000" fill="hold"/>
                                        <p:tgtEl>
                                          <p:spTgt spid="8192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8192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17B8B36A-7FDA-4204-91BF-6F55A240A815}"/>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82947" name="Rectangle 3">
            <a:extLst>
              <a:ext uri="{FF2B5EF4-FFF2-40B4-BE49-F238E27FC236}">
                <a16:creationId xmlns:a16="http://schemas.microsoft.com/office/drawing/2014/main" id="{DF8ADDDE-0DB1-4BB0-A98F-5A982F3E53CE}"/>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The love of money:</a:t>
            </a:r>
          </a:p>
          <a:p>
            <a:pPr algn="l"/>
            <a:r>
              <a:rPr lang="en-US" altLang="en-US" b="1"/>
              <a:t>1Ti 6:10 </a:t>
            </a:r>
            <a:r>
              <a:rPr lang="en-US" altLang="en-US" b="1">
                <a:solidFill>
                  <a:srgbClr val="FFFFFF"/>
                </a:solidFill>
                <a:effectLst>
                  <a:outerShdw blurRad="38100" dist="38100" dir="2700000" algn="tl">
                    <a:srgbClr val="000000"/>
                  </a:outerShdw>
                </a:effectLst>
              </a:rPr>
              <a:t>For the love of money is a root of all kinds of evil, for which some have strayed from the faith in their greediness, and pierced themselves through with many sorrows</a:t>
            </a:r>
            <a:r>
              <a:rPr lang="en-US" altLang="en-US">
                <a:solidFill>
                  <a:srgbClr val="FFFFFF"/>
                </a:solidFill>
                <a:effectLst>
                  <a:outerShdw blurRad="38100" dist="38100" dir="2700000" algn="tl">
                    <a:srgbClr val="000000"/>
                  </a:outerShdw>
                </a:effectLst>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p:cTn id="7" dur="1000" fill="hold"/>
                                        <p:tgtEl>
                                          <p:spTgt spid="8294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8294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82947">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82947">
                                            <p:txEl>
                                              <p:pRg st="1" end="1"/>
                                            </p:txEl>
                                          </p:spTgt>
                                        </p:tgtEl>
                                        <p:attrNameLst>
                                          <p:attrName>style.visibility</p:attrName>
                                        </p:attrNameLst>
                                      </p:cBhvr>
                                      <p:to>
                                        <p:strVal val="visible"/>
                                      </p:to>
                                    </p:set>
                                    <p:animEffect transition="in" filter="fade">
                                      <p:cBhvr>
                                        <p:cTn id="14" dur="1000"/>
                                        <p:tgtEl>
                                          <p:spTgt spid="82947">
                                            <p:txEl>
                                              <p:pRg st="1" end="1"/>
                                            </p:txEl>
                                          </p:spTgt>
                                        </p:tgtEl>
                                      </p:cBhvr>
                                    </p:animEffect>
                                    <p:anim calcmode="lin" valueType="num">
                                      <p:cBhvr>
                                        <p:cTn id="15" dur="1000" fill="hold"/>
                                        <p:tgtEl>
                                          <p:spTgt spid="829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8294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D8192E12-F78A-4FD4-BDB8-F4A2F24A52E9}"/>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83971" name="Rectangle 3">
            <a:extLst>
              <a:ext uri="{FF2B5EF4-FFF2-40B4-BE49-F238E27FC236}">
                <a16:creationId xmlns:a16="http://schemas.microsoft.com/office/drawing/2014/main" id="{A382EEBE-6F18-4B41-AF63-0F6E9B2D56C4}"/>
              </a:ext>
            </a:extLst>
          </p:cNvPr>
          <p:cNvSpPr>
            <a:spLocks noGrp="1" noChangeArrowheads="1"/>
          </p:cNvSpPr>
          <p:nvPr>
            <p:ph type="subTitle" idx="1"/>
          </p:nvPr>
        </p:nvSpPr>
        <p:spPr>
          <a:xfrm>
            <a:off x="685800" y="2438400"/>
            <a:ext cx="7924800" cy="4191000"/>
          </a:xfrm>
        </p:spPr>
        <p:txBody>
          <a:bodyPr/>
          <a:lstStyle/>
          <a:p>
            <a:pPr algn="l"/>
            <a:r>
              <a:rPr lang="en-US" altLang="en-US" sz="3600" b="1" dirty="0">
                <a:solidFill>
                  <a:srgbClr val="B11768"/>
                </a:solidFill>
                <a:effectLst>
                  <a:outerShdw blurRad="38100" dist="38100" dir="2700000" algn="tl">
                    <a:srgbClr val="000000"/>
                  </a:outerShdw>
                </a:effectLst>
              </a:rPr>
              <a:t>The love of money:</a:t>
            </a:r>
          </a:p>
          <a:p>
            <a:pPr algn="l"/>
            <a:r>
              <a:rPr lang="en-US" altLang="en-US" b="1" dirty="0"/>
              <a:t>Where does the love of money have its roots?</a:t>
            </a:r>
          </a:p>
          <a:p>
            <a:pPr algn="l"/>
            <a:r>
              <a:rPr lang="en-US" altLang="en-US" sz="4800" b="1" dirty="0"/>
              <a:t>Selfishness</a:t>
            </a:r>
            <a:endParaRPr lang="en-US" altLang="en-US" sz="4800" dirty="0">
              <a:solidFill>
                <a:srgbClr val="FFFFFF"/>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83971">
                                            <p:txEl>
                                              <p:pRg st="1" end="1"/>
                                            </p:txEl>
                                          </p:spTgt>
                                        </p:tgtEl>
                                        <p:attrNameLst>
                                          <p:attrName>style.visibility</p:attrName>
                                        </p:attrNameLst>
                                      </p:cBhvr>
                                      <p:to>
                                        <p:strVal val="visible"/>
                                      </p:to>
                                    </p:set>
                                    <p:anim calcmode="lin" valueType="num">
                                      <p:cBhvr>
                                        <p:cTn id="7" dur="1000" fill="hold"/>
                                        <p:tgtEl>
                                          <p:spTgt spid="83971">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83971">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83971">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4" presetClass="entr" presetSubtype="0" fill="hold" nodeType="clickEffect">
                                  <p:stCondLst>
                                    <p:cond delay="0"/>
                                  </p:stCondLst>
                                  <p:childTnLst>
                                    <p:set>
                                      <p:cBhvr>
                                        <p:cTn id="13" dur="1" fill="hold">
                                          <p:stCondLst>
                                            <p:cond delay="0"/>
                                          </p:stCondLst>
                                        </p:cTn>
                                        <p:tgtEl>
                                          <p:spTgt spid="83971">
                                            <p:txEl>
                                              <p:pRg st="2" end="2"/>
                                            </p:txEl>
                                          </p:spTgt>
                                        </p:tgtEl>
                                        <p:attrNameLst>
                                          <p:attrName>style.visibility</p:attrName>
                                        </p:attrNameLst>
                                      </p:cBhvr>
                                      <p:to>
                                        <p:strVal val="visible"/>
                                      </p:to>
                                    </p:set>
                                    <p:anim from="(-#ppt_w/2)" to="(#ppt_x)" calcmode="lin" valueType="num">
                                      <p:cBhvr>
                                        <p:cTn id="14" dur="600" fill="hold">
                                          <p:stCondLst>
                                            <p:cond delay="0"/>
                                          </p:stCondLst>
                                        </p:cTn>
                                        <p:tgtEl>
                                          <p:spTgt spid="83971">
                                            <p:txEl>
                                              <p:pRg st="2" end="2"/>
                                            </p:txEl>
                                          </p:spTgt>
                                        </p:tgtEl>
                                        <p:attrNameLst>
                                          <p:attrName>ppt_x</p:attrName>
                                        </p:attrNameLst>
                                      </p:cBhvr>
                                    </p:anim>
                                    <p:anim from="0" to="-1.0" calcmode="lin" valueType="num">
                                      <p:cBhvr>
                                        <p:cTn id="15" dur="200" decel="50000" autoRev="1" fill="hold">
                                          <p:stCondLst>
                                            <p:cond delay="600"/>
                                          </p:stCondLst>
                                        </p:cTn>
                                        <p:tgtEl>
                                          <p:spTgt spid="83971">
                                            <p:txEl>
                                              <p:pRg st="2" end="2"/>
                                            </p:txEl>
                                          </p:spTgt>
                                        </p:tgtEl>
                                        <p:attrNameLst>
                                          <p:attrName>xshear</p:attrName>
                                        </p:attrNameLst>
                                      </p:cBhvr>
                                    </p:anim>
                                    <p:animScale>
                                      <p:cBhvr>
                                        <p:cTn id="16" dur="200" decel="100000" autoRev="1" fill="hold">
                                          <p:stCondLst>
                                            <p:cond delay="600"/>
                                          </p:stCondLst>
                                        </p:cTn>
                                        <p:tgtEl>
                                          <p:spTgt spid="83971">
                                            <p:txEl>
                                              <p:pRg st="2" end="2"/>
                                            </p:txEl>
                                          </p:spTgt>
                                        </p:tgtEl>
                                      </p:cBhvr>
                                      <p:from x="100000" y="100000"/>
                                      <p:to x="80000" y="100000"/>
                                    </p:animScale>
                                    <p:anim by="(#ppt_h/3+#ppt_w*0.1)" calcmode="lin" valueType="num">
                                      <p:cBhvr additive="sum">
                                        <p:cTn id="17" dur="200" decel="100000" autoRev="1" fill="hold">
                                          <p:stCondLst>
                                            <p:cond delay="600"/>
                                          </p:stCondLst>
                                        </p:cTn>
                                        <p:tgtEl>
                                          <p:spTgt spid="83971">
                                            <p:txEl>
                                              <p:pRg st="2" end="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715D15C5-7201-4D06-8DFA-3386F9DBD981}"/>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84995" name="Rectangle 3">
            <a:extLst>
              <a:ext uri="{FF2B5EF4-FFF2-40B4-BE49-F238E27FC236}">
                <a16:creationId xmlns:a16="http://schemas.microsoft.com/office/drawing/2014/main" id="{7E471239-47EC-43F4-AF19-21217175A1AB}"/>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Some practical considerations:</a:t>
            </a:r>
          </a:p>
          <a:p>
            <a:pPr algn="l"/>
            <a:r>
              <a:rPr lang="en-US" altLang="en-US" sz="4400" b="1"/>
              <a:t>Whenever you let your selfishness control what you do or what you don’t do, it’s really sin.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84995">
                                            <p:txEl>
                                              <p:pRg st="1" end="1"/>
                                            </p:txEl>
                                          </p:spTgt>
                                        </p:tgtEl>
                                        <p:attrNameLst>
                                          <p:attrName>style.visibility</p:attrName>
                                        </p:attrNameLst>
                                      </p:cBhvr>
                                      <p:to>
                                        <p:strVal val="visible"/>
                                      </p:to>
                                    </p:set>
                                    <p:anim calcmode="lin" valueType="num">
                                      <p:cBhvr>
                                        <p:cTn id="7" dur="1000" fill="hold"/>
                                        <p:tgtEl>
                                          <p:spTgt spid="84995">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84995">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84995">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4995">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81704627-ADE9-4B7A-8027-F14ED53E27C8}"/>
              </a:ext>
            </a:extLst>
          </p:cNvPr>
          <p:cNvSpPr>
            <a:spLocks noGrp="1" noChangeArrowheads="1"/>
          </p:cNvSpPr>
          <p:nvPr>
            <p:ph type="title"/>
          </p:nvPr>
        </p:nvSpPr>
        <p:spPr>
          <a:xfrm>
            <a:off x="533400" y="0"/>
            <a:ext cx="8229600" cy="76200"/>
          </a:xfrm>
        </p:spPr>
        <p:txBody>
          <a:bodyPr/>
          <a:lstStyle/>
          <a:p>
            <a:endParaRPr lang="en-US" altLang="en-US"/>
          </a:p>
        </p:txBody>
      </p:sp>
      <p:sp>
        <p:nvSpPr>
          <p:cNvPr id="86019" name="Rectangle 3">
            <a:extLst>
              <a:ext uri="{FF2B5EF4-FFF2-40B4-BE49-F238E27FC236}">
                <a16:creationId xmlns:a16="http://schemas.microsoft.com/office/drawing/2014/main" id="{782F2C64-0964-420D-BF23-FC5B922E6BEB}"/>
              </a:ext>
            </a:extLst>
          </p:cNvPr>
          <p:cNvSpPr>
            <a:spLocks noGrp="1" noChangeArrowheads="1"/>
          </p:cNvSpPr>
          <p:nvPr>
            <p:ph type="body" idx="1"/>
          </p:nvPr>
        </p:nvSpPr>
        <p:spPr/>
        <p:txBody>
          <a:bodyPr/>
          <a:lstStyle/>
          <a:p>
            <a:endParaRPr lang="en-US" altLang="en-US"/>
          </a:p>
        </p:txBody>
      </p:sp>
      <p:sp>
        <p:nvSpPr>
          <p:cNvPr id="86020" name="Text Box 4">
            <a:extLst>
              <a:ext uri="{FF2B5EF4-FFF2-40B4-BE49-F238E27FC236}">
                <a16:creationId xmlns:a16="http://schemas.microsoft.com/office/drawing/2014/main" id="{2C5F5935-0FEE-4D43-A048-B12C068D30A3}"/>
              </a:ext>
            </a:extLst>
          </p:cNvPr>
          <p:cNvSpPr txBox="1">
            <a:spLocks noChangeArrowheads="1"/>
          </p:cNvSpPr>
          <p:nvPr/>
        </p:nvSpPr>
        <p:spPr bwMode="auto">
          <a:xfrm>
            <a:off x="381000" y="381000"/>
            <a:ext cx="8610600" cy="6407150"/>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3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1Pe 3:1 ¶ Wives, likewise, be submissive to your own husbands, that even if some do not obey the word, they, without a word, may be won by the conduct of their wives,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3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 when they observe your chaste conduct accompanied by fear.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3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3 Do not let your adornment be merely outward--arranging the hair, wearing gold, or putting on fine apparel--</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3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4 rather let it be the hidden person of the heart, with the incorruptible beauty of a gentle and quiet spirit, which is very precious in the sight of God.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3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5 For in this manner, in former times, the holy women who trusted in God also adorned themselves, being submissive to their own husbands,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3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6 as Sarah obeyed Abraham, calling him lord, whose daughters you are if you do good and are not afraid with any terror</a:t>
            </a:r>
            <a:r>
              <a:rPr kumimoji="0" lang="en-US" altLang="en-US" sz="2300" b="0" i="0" u="none" strike="noStrike" kern="1200" cap="none" spc="0" normalizeH="0" baseline="0" noProof="0">
                <a:ln>
                  <a:noFill/>
                </a:ln>
                <a:solidFill>
                  <a:srgbClr val="000000"/>
                </a:solidFill>
                <a:effectLst/>
                <a:uLnTx/>
                <a:uFillTx/>
                <a:latin typeface="Tahoma" panose="020B0604030504040204" pitchFamily="34" charset="0"/>
                <a:ea typeface="+mn-ea"/>
                <a:cs typeface="+mn-cs"/>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DB07A497-EDB0-4101-8DA7-606D54B96DFD}"/>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87043" name="Rectangle 3">
            <a:extLst>
              <a:ext uri="{FF2B5EF4-FFF2-40B4-BE49-F238E27FC236}">
                <a16:creationId xmlns:a16="http://schemas.microsoft.com/office/drawing/2014/main" id="{0F906B0A-F929-47C9-9286-EF09632A4686}"/>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Some practical considerations:</a:t>
            </a:r>
          </a:p>
          <a:p>
            <a:pPr algn="l"/>
            <a:r>
              <a:rPr lang="en-US" altLang="en-US" sz="3600" b="1"/>
              <a:t>Failure to submit is selfishness</a:t>
            </a:r>
            <a:r>
              <a:rPr lang="en-US" altLang="en-US"/>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87043">
                                            <p:txEl>
                                              <p:pRg st="1" end="1"/>
                                            </p:txEl>
                                          </p:spTgt>
                                        </p:tgtEl>
                                        <p:attrNameLst>
                                          <p:attrName>style.visibility</p:attrName>
                                        </p:attrNameLst>
                                      </p:cBhvr>
                                      <p:to>
                                        <p:strVal val="visible"/>
                                      </p:to>
                                    </p:set>
                                    <p:animEffect transition="in" filter="fade">
                                      <p:cBhvr>
                                        <p:cTn id="7" dur="1000"/>
                                        <p:tgtEl>
                                          <p:spTgt spid="87043">
                                            <p:txEl>
                                              <p:pRg st="1" end="1"/>
                                            </p:txEl>
                                          </p:spTgt>
                                        </p:tgtEl>
                                      </p:cBhvr>
                                    </p:animEffect>
                                    <p:anim calcmode="lin" valueType="num">
                                      <p:cBhvr>
                                        <p:cTn id="8" dur="1000" fill="hold"/>
                                        <p:tgtEl>
                                          <p:spTgt spid="8704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704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18654556-5102-4B69-9502-7822D06FECD4}"/>
              </a:ext>
            </a:extLst>
          </p:cNvPr>
          <p:cNvSpPr>
            <a:spLocks noGrp="1" noChangeArrowheads="1"/>
          </p:cNvSpPr>
          <p:nvPr>
            <p:ph type="ctrTitle"/>
          </p:nvPr>
        </p:nvSpPr>
        <p:spPr>
          <a:xfrm>
            <a:off x="457200" y="533400"/>
            <a:ext cx="7696200" cy="1828800"/>
          </a:xfrm>
        </p:spPr>
        <p:txBody>
          <a:bodyPr/>
          <a:lstStyle/>
          <a:p>
            <a:r>
              <a:rPr lang="en-US" altLang="en-US"/>
              <a:t>Selfishness</a:t>
            </a:r>
            <a:br>
              <a:rPr lang="en-US" altLang="en-US"/>
            </a:br>
            <a:r>
              <a:rPr lang="en-US" altLang="en-US"/>
              <a:t>The Root of </a:t>
            </a:r>
            <a:r>
              <a:rPr lang="en-US" altLang="en-US" u="sng"/>
              <a:t>ALL</a:t>
            </a:r>
            <a:r>
              <a:rPr lang="en-US" altLang="en-US"/>
              <a:t> Sin</a:t>
            </a:r>
            <a:br>
              <a:rPr lang="en-US" altLang="en-US"/>
            </a:br>
            <a:r>
              <a:rPr lang="en-US" altLang="en-US" sz="3200"/>
              <a:t>Phil. 2:1-5</a:t>
            </a:r>
            <a:endParaRPr lang="en-US" altLang="en-US"/>
          </a:p>
        </p:txBody>
      </p:sp>
      <p:sp>
        <p:nvSpPr>
          <p:cNvPr id="69635" name="Rectangle 3">
            <a:extLst>
              <a:ext uri="{FF2B5EF4-FFF2-40B4-BE49-F238E27FC236}">
                <a16:creationId xmlns:a16="http://schemas.microsoft.com/office/drawing/2014/main" id="{3455F46D-7075-41F0-ABCB-9EB26ADE4808}"/>
              </a:ext>
            </a:extLst>
          </p:cNvPr>
          <p:cNvSpPr>
            <a:spLocks noGrp="1" noChangeArrowheads="1"/>
          </p:cNvSpPr>
          <p:nvPr>
            <p:ph type="subTitle" idx="1"/>
          </p:nvPr>
        </p:nvSpPr>
        <p:spPr>
          <a:xfrm>
            <a:off x="762000" y="2438400"/>
            <a:ext cx="7848600" cy="3886200"/>
          </a:xfrm>
        </p:spPr>
        <p:txBody>
          <a:bodyPr/>
          <a:lstStyle/>
          <a:p>
            <a:pPr algn="l"/>
            <a:r>
              <a:rPr lang="en-US" altLang="en-US" sz="3600" b="1">
                <a:solidFill>
                  <a:srgbClr val="B11768"/>
                </a:solidFill>
                <a:effectLst>
                  <a:outerShdw blurRad="38100" dist="38100" dir="2700000" algn="tl">
                    <a:srgbClr val="000000"/>
                  </a:outerShdw>
                </a:effectLst>
              </a:rPr>
              <a:t>Profound &amp; Absolute Truths</a:t>
            </a:r>
          </a:p>
          <a:p>
            <a:pPr algn="l"/>
            <a:r>
              <a:rPr lang="en-US" altLang="en-US" sz="3600" b="1">
                <a:solidFill>
                  <a:srgbClr val="B11768"/>
                </a:solidFill>
                <a:effectLst>
                  <a:outerShdw blurRad="38100" dist="38100" dir="2700000" algn="tl">
                    <a:srgbClr val="000000"/>
                  </a:outerShdw>
                </a:effectLst>
              </a:rPr>
              <a:t>Consider the words of Solomon</a:t>
            </a:r>
          </a:p>
          <a:p>
            <a:pPr algn="l"/>
            <a:r>
              <a:rPr lang="en-US" altLang="en-US" sz="3600" b="1">
                <a:solidFill>
                  <a:srgbClr val="B11768"/>
                </a:solidFill>
                <a:effectLst>
                  <a:outerShdw blurRad="38100" dist="38100" dir="2700000" algn="tl">
                    <a:srgbClr val="000000"/>
                  </a:outerShdw>
                </a:effectLst>
              </a:rPr>
              <a:t>Solomon made Israel so prosperous:</a:t>
            </a:r>
            <a:endParaRPr lang="en-US" altLang="en-US">
              <a:solidFill>
                <a:srgbClr val="B11768"/>
              </a:solidFill>
              <a:effectLst>
                <a:outerShdw blurRad="38100" dist="38100" dir="2700000" algn="tl">
                  <a:srgbClr val="000000"/>
                </a:outerShdw>
              </a:effectLst>
            </a:endParaRPr>
          </a:p>
        </p:txBody>
      </p:sp>
      <p:sp>
        <p:nvSpPr>
          <p:cNvPr id="69636" name="Text Box 4">
            <a:extLst>
              <a:ext uri="{FF2B5EF4-FFF2-40B4-BE49-F238E27FC236}">
                <a16:creationId xmlns:a16="http://schemas.microsoft.com/office/drawing/2014/main" id="{9A3A9915-1FF4-421D-B400-3170DDAC832D}"/>
              </a:ext>
            </a:extLst>
          </p:cNvPr>
          <p:cNvSpPr txBox="1">
            <a:spLocks noChangeArrowheads="1"/>
          </p:cNvSpPr>
          <p:nvPr/>
        </p:nvSpPr>
        <p:spPr bwMode="auto">
          <a:xfrm>
            <a:off x="457200" y="5105400"/>
            <a:ext cx="84582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4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1Ki 10:27</a:t>
            </a:r>
            <a:r>
              <a:rPr kumimoji="0" lang="en-US" altLang="en-US" sz="2400" b="0" i="0" u="none" strike="noStrike" kern="1200" cap="none" spc="0" normalizeH="0" baseline="0" noProof="0">
                <a:ln>
                  <a:noFill/>
                </a:ln>
                <a:solidFill>
                  <a:srgbClr val="000000"/>
                </a:solidFill>
                <a:effectLst/>
                <a:uLnTx/>
                <a:uFillTx/>
                <a:latin typeface="Tahoma" panose="020B0604030504040204" pitchFamily="34" charset="0"/>
                <a:ea typeface="+mn-ea"/>
                <a:cs typeface="+mn-cs"/>
              </a:rPr>
              <a:t> </a:t>
            </a:r>
            <a:r>
              <a:rPr kumimoji="0" lang="en-US" altLang="en-US" sz="2400" b="1" i="0" u="none" strike="noStrike" kern="1200" cap="none" spc="0" normalizeH="0" baseline="0" noProof="0">
                <a:ln>
                  <a:noFill/>
                </a:ln>
                <a:solidFill>
                  <a:srgbClr val="FFFFFF"/>
                </a:solidFill>
                <a:effectLst>
                  <a:outerShdw blurRad="38100" dist="38100" dir="2700000" algn="tl">
                    <a:srgbClr val="000000"/>
                  </a:outerShdw>
                </a:effectLst>
                <a:uLnTx/>
                <a:uFillTx/>
                <a:latin typeface="Tahoma" panose="020B0604030504040204" pitchFamily="34" charset="0"/>
                <a:ea typeface="+mn-ea"/>
                <a:cs typeface="+mn-cs"/>
              </a:rPr>
              <a:t>And the king made silver as common as stones in Jerusalem and cedars like the sycamore-trees of the lowlands in number.</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 calcmode="lin" valueType="num">
                                      <p:cBhvr>
                                        <p:cTn id="7" dur="1000" fill="hold"/>
                                        <p:tgtEl>
                                          <p:spTgt spid="6963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6963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6963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69635">
                                            <p:txEl>
                                              <p:pRg st="1" end="1"/>
                                            </p:txEl>
                                          </p:spTgt>
                                        </p:tgtEl>
                                        <p:attrNameLst>
                                          <p:attrName>style.visibility</p:attrName>
                                        </p:attrNameLst>
                                      </p:cBhvr>
                                      <p:to>
                                        <p:strVal val="visible"/>
                                      </p:to>
                                    </p:set>
                                    <p:anim calcmode="lin" valueType="num">
                                      <p:cBhvr>
                                        <p:cTn id="14" dur="1000" fill="hold"/>
                                        <p:tgtEl>
                                          <p:spTgt spid="69635">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69635">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6963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nodeType="clickEffect">
                                  <p:stCondLst>
                                    <p:cond delay="0"/>
                                  </p:stCondLst>
                                  <p:childTnLst>
                                    <p:set>
                                      <p:cBhvr>
                                        <p:cTn id="20" dur="1" fill="hold">
                                          <p:stCondLst>
                                            <p:cond delay="0"/>
                                          </p:stCondLst>
                                        </p:cTn>
                                        <p:tgtEl>
                                          <p:spTgt spid="69635">
                                            <p:txEl>
                                              <p:pRg st="2" end="2"/>
                                            </p:txEl>
                                          </p:spTgt>
                                        </p:tgtEl>
                                        <p:attrNameLst>
                                          <p:attrName>style.visibility</p:attrName>
                                        </p:attrNameLst>
                                      </p:cBhvr>
                                      <p:to>
                                        <p:strVal val="visible"/>
                                      </p:to>
                                    </p:set>
                                    <p:anim calcmode="lin" valueType="num">
                                      <p:cBhvr>
                                        <p:cTn id="21" dur="1000" fill="hold"/>
                                        <p:tgtEl>
                                          <p:spTgt spid="69635">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69635">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69635">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69636">
                                            <p:txEl>
                                              <p:pRg st="0" end="0"/>
                                            </p:txEl>
                                          </p:spTgt>
                                        </p:tgtEl>
                                        <p:attrNameLst>
                                          <p:attrName>style.visibility</p:attrName>
                                        </p:attrNameLst>
                                      </p:cBhvr>
                                      <p:to>
                                        <p:strVal val="visible"/>
                                      </p:to>
                                    </p:set>
                                    <p:animEffect transition="in" filter="fade">
                                      <p:cBhvr>
                                        <p:cTn id="28" dur="1000"/>
                                        <p:tgtEl>
                                          <p:spTgt spid="69636">
                                            <p:txEl>
                                              <p:pRg st="0" end="0"/>
                                            </p:txEl>
                                          </p:spTgt>
                                        </p:tgtEl>
                                      </p:cBhvr>
                                    </p:animEffect>
                                    <p:anim calcmode="lin" valueType="num">
                                      <p:cBhvr>
                                        <p:cTn id="29" dur="1000" fill="hold"/>
                                        <p:tgtEl>
                                          <p:spTgt spid="69636">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6963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33B34065-2E63-449A-98E4-A92F5237F5CF}"/>
              </a:ext>
            </a:extLst>
          </p:cNvPr>
          <p:cNvSpPr>
            <a:spLocks noGrp="1" noChangeArrowheads="1"/>
          </p:cNvSpPr>
          <p:nvPr>
            <p:ph type="title"/>
          </p:nvPr>
        </p:nvSpPr>
        <p:spPr>
          <a:xfrm>
            <a:off x="533400" y="0"/>
            <a:ext cx="8229600" cy="76200"/>
          </a:xfrm>
        </p:spPr>
        <p:txBody>
          <a:bodyPr/>
          <a:lstStyle/>
          <a:p>
            <a:endParaRPr lang="en-US" altLang="en-US"/>
          </a:p>
        </p:txBody>
      </p:sp>
      <p:sp>
        <p:nvSpPr>
          <p:cNvPr id="88067" name="Rectangle 3">
            <a:extLst>
              <a:ext uri="{FF2B5EF4-FFF2-40B4-BE49-F238E27FC236}">
                <a16:creationId xmlns:a16="http://schemas.microsoft.com/office/drawing/2014/main" id="{CB26F750-6B95-4081-A81A-5F4650E31952}"/>
              </a:ext>
            </a:extLst>
          </p:cNvPr>
          <p:cNvSpPr>
            <a:spLocks noGrp="1" noChangeArrowheads="1"/>
          </p:cNvSpPr>
          <p:nvPr>
            <p:ph type="body" idx="1"/>
          </p:nvPr>
        </p:nvSpPr>
        <p:spPr/>
        <p:txBody>
          <a:bodyPr/>
          <a:lstStyle/>
          <a:p>
            <a:endParaRPr lang="en-US" altLang="en-US"/>
          </a:p>
        </p:txBody>
      </p:sp>
      <p:sp>
        <p:nvSpPr>
          <p:cNvPr id="88068" name="Text Box 4">
            <a:extLst>
              <a:ext uri="{FF2B5EF4-FFF2-40B4-BE49-F238E27FC236}">
                <a16:creationId xmlns:a16="http://schemas.microsoft.com/office/drawing/2014/main" id="{21E81563-47EA-4366-8768-3199C88F24BD}"/>
              </a:ext>
            </a:extLst>
          </p:cNvPr>
          <p:cNvSpPr txBox="1">
            <a:spLocks noChangeArrowheads="1"/>
          </p:cNvSpPr>
          <p:nvPr/>
        </p:nvSpPr>
        <p:spPr bwMode="auto">
          <a:xfrm>
            <a:off x="381000" y="381000"/>
            <a:ext cx="8610600" cy="5453063"/>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Tit 2:3 the older women likewise, that they be reverent in behavior, not slanderers, not given to much wine, teachers of good things--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4 that they admonish the young women to love their husbands, to love their children,</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5 to be discreet, chaste, homemakers, good, obedient to their own husbands, that the word of God may not be blasphemed.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4C8BD8D6-F457-459C-AC24-481994A0D11C}"/>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89091" name="Rectangle 3">
            <a:extLst>
              <a:ext uri="{FF2B5EF4-FFF2-40B4-BE49-F238E27FC236}">
                <a16:creationId xmlns:a16="http://schemas.microsoft.com/office/drawing/2014/main" id="{D45A40CA-5B16-4642-88A6-B472C9195DDF}"/>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Some practical considerations:</a:t>
            </a:r>
          </a:p>
          <a:p>
            <a:pPr algn="l"/>
            <a:r>
              <a:rPr lang="en-US" altLang="en-US" sz="3600" b="1"/>
              <a:t>Failure to submit is selfishness</a:t>
            </a:r>
            <a:r>
              <a:rPr lang="en-US" altLang="en-US"/>
              <a:t> </a:t>
            </a:r>
          </a:p>
          <a:p>
            <a:pPr algn="l"/>
            <a:r>
              <a:rPr lang="en-US" altLang="en-US" sz="3600" b="1"/>
              <a:t>God has commanded you to love your husbands as well as your children.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89091">
                                            <p:txEl>
                                              <p:pRg st="2" end="2"/>
                                            </p:txEl>
                                          </p:spTgt>
                                        </p:tgtEl>
                                        <p:attrNameLst>
                                          <p:attrName>style.visibility</p:attrName>
                                        </p:attrNameLst>
                                      </p:cBhvr>
                                      <p:to>
                                        <p:strVal val="visible"/>
                                      </p:to>
                                    </p:set>
                                    <p:anim calcmode="lin" valueType="num">
                                      <p:cBhvr>
                                        <p:cTn id="7" dur="1000" fill="hold"/>
                                        <p:tgtEl>
                                          <p:spTgt spid="89091">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89091">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89091">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9091">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A5B86BAD-875D-4E2F-B490-AE5BC85E2ECC}"/>
              </a:ext>
            </a:extLst>
          </p:cNvPr>
          <p:cNvSpPr>
            <a:spLocks noGrp="1" noChangeArrowheads="1"/>
          </p:cNvSpPr>
          <p:nvPr>
            <p:ph type="title"/>
          </p:nvPr>
        </p:nvSpPr>
        <p:spPr>
          <a:xfrm>
            <a:off x="533400" y="0"/>
            <a:ext cx="8229600" cy="76200"/>
          </a:xfrm>
        </p:spPr>
        <p:txBody>
          <a:bodyPr/>
          <a:lstStyle/>
          <a:p>
            <a:endParaRPr lang="en-US" altLang="en-US"/>
          </a:p>
        </p:txBody>
      </p:sp>
      <p:sp>
        <p:nvSpPr>
          <p:cNvPr id="91139" name="Rectangle 3">
            <a:extLst>
              <a:ext uri="{FF2B5EF4-FFF2-40B4-BE49-F238E27FC236}">
                <a16:creationId xmlns:a16="http://schemas.microsoft.com/office/drawing/2014/main" id="{4C1BF629-C4F2-4605-8514-39F3CAED5938}"/>
              </a:ext>
            </a:extLst>
          </p:cNvPr>
          <p:cNvSpPr>
            <a:spLocks noGrp="1" noChangeArrowheads="1"/>
          </p:cNvSpPr>
          <p:nvPr>
            <p:ph type="body" idx="1"/>
          </p:nvPr>
        </p:nvSpPr>
        <p:spPr/>
        <p:txBody>
          <a:bodyPr/>
          <a:lstStyle/>
          <a:p>
            <a:endParaRPr lang="en-US" altLang="en-US"/>
          </a:p>
        </p:txBody>
      </p:sp>
      <p:sp>
        <p:nvSpPr>
          <p:cNvPr id="91140" name="Text Box 4">
            <a:extLst>
              <a:ext uri="{FF2B5EF4-FFF2-40B4-BE49-F238E27FC236}">
                <a16:creationId xmlns:a16="http://schemas.microsoft.com/office/drawing/2014/main" id="{F565200E-3728-4A27-AD98-C3A927B3FB8E}"/>
              </a:ext>
            </a:extLst>
          </p:cNvPr>
          <p:cNvSpPr txBox="1">
            <a:spLocks noChangeArrowheads="1"/>
          </p:cNvSpPr>
          <p:nvPr/>
        </p:nvSpPr>
        <p:spPr bwMode="auto">
          <a:xfrm>
            <a:off x="381000" y="381000"/>
            <a:ext cx="8610600" cy="5648325"/>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Eph 5:25 Husbands, love your wives, just as Christ also loved the church and gave Himself for her,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26 that He might sanctify and cleanse her with the washing of water by the word,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27 that He might present her to Himself a glorious church, not having spot or wrinkle or any such thing, but that she should be holy and without blemish.</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28 So husbands ought to love their own wives as their own bodies; he who loves his wife loves himself.</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29 For no one ever hated his own flesh, but nourishes and cherishes it, just as the Lord does the church.</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D8BE0FD8-4D17-4077-8FDD-82E47F6D6BF1}"/>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92163" name="Rectangle 3">
            <a:extLst>
              <a:ext uri="{FF2B5EF4-FFF2-40B4-BE49-F238E27FC236}">
                <a16:creationId xmlns:a16="http://schemas.microsoft.com/office/drawing/2014/main" id="{BDC9A392-787F-456D-83BE-E121ED86E95E}"/>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Some practical considerations:</a:t>
            </a:r>
          </a:p>
          <a:p>
            <a:pPr algn="l"/>
            <a:r>
              <a:rPr lang="en-US" altLang="en-US" b="1"/>
              <a:t>You need to love your wife above every other thing God has put on this planet.</a:t>
            </a:r>
          </a:p>
          <a:p>
            <a:pPr algn="l"/>
            <a:r>
              <a:rPr lang="en-US" altLang="en-US" sz="4400" b="1"/>
              <a:t>And she needs to know it!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92163">
                                            <p:txEl>
                                              <p:pRg st="1" end="1"/>
                                            </p:txEl>
                                          </p:spTgt>
                                        </p:tgtEl>
                                        <p:attrNameLst>
                                          <p:attrName>style.visibility</p:attrName>
                                        </p:attrNameLst>
                                      </p:cBhvr>
                                      <p:to>
                                        <p:strVal val="visible"/>
                                      </p:to>
                                    </p:set>
                                    <p:anim calcmode="lin" valueType="num">
                                      <p:cBhvr>
                                        <p:cTn id="7" dur="1000" fill="hold"/>
                                        <p:tgtEl>
                                          <p:spTgt spid="9216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9216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92163">
                                            <p:txEl>
                                              <p:pRg st="1" end="1"/>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8" presetClass="entr" presetSubtype="0" accel="100000" fill="hold" nodeType="clickEffect">
                                  <p:stCondLst>
                                    <p:cond delay="0"/>
                                  </p:stCondLst>
                                  <p:childTnLst>
                                    <p:set>
                                      <p:cBhvr>
                                        <p:cTn id="13" dur="1" fill="hold">
                                          <p:stCondLst>
                                            <p:cond delay="0"/>
                                          </p:stCondLst>
                                        </p:cTn>
                                        <p:tgtEl>
                                          <p:spTgt spid="92163">
                                            <p:txEl>
                                              <p:pRg st="2" end="2"/>
                                            </p:txEl>
                                          </p:spTgt>
                                        </p:tgtEl>
                                        <p:attrNameLst>
                                          <p:attrName>style.visibility</p:attrName>
                                        </p:attrNameLst>
                                      </p:cBhvr>
                                      <p:to>
                                        <p:strVal val="visible"/>
                                      </p:to>
                                    </p:set>
                                    <p:anim calcmode="lin" valueType="num">
                                      <p:cBhvr>
                                        <p:cTn id="14" dur="500" fill="hold"/>
                                        <p:tgtEl>
                                          <p:spTgt spid="92163">
                                            <p:txEl>
                                              <p:pRg st="2" end="2"/>
                                            </p:txEl>
                                          </p:spTgt>
                                        </p:tgtEl>
                                        <p:attrNameLst>
                                          <p:attrName>ppt_w</p:attrName>
                                        </p:attrNameLst>
                                      </p:cBhvr>
                                      <p:tavLst>
                                        <p:tav tm="0">
                                          <p:val>
                                            <p:strVal val="#ppt_w*2.5"/>
                                          </p:val>
                                        </p:tav>
                                        <p:tav tm="100000">
                                          <p:val>
                                            <p:strVal val="#ppt_w"/>
                                          </p:val>
                                        </p:tav>
                                      </p:tavLst>
                                    </p:anim>
                                    <p:anim calcmode="lin" valueType="num">
                                      <p:cBhvr>
                                        <p:cTn id="15" dur="500" fill="hold"/>
                                        <p:tgtEl>
                                          <p:spTgt spid="92163">
                                            <p:txEl>
                                              <p:pRg st="2" end="2"/>
                                            </p:txEl>
                                          </p:spTgt>
                                        </p:tgtEl>
                                        <p:attrNameLst>
                                          <p:attrName>ppt_h</p:attrName>
                                        </p:attrNameLst>
                                      </p:cBhvr>
                                      <p:tavLst>
                                        <p:tav tm="0">
                                          <p:val>
                                            <p:strVal val="#ppt_h*0.01"/>
                                          </p:val>
                                        </p:tav>
                                        <p:tav tm="100000">
                                          <p:val>
                                            <p:strVal val="#ppt_h"/>
                                          </p:val>
                                        </p:tav>
                                      </p:tavLst>
                                    </p:anim>
                                    <p:anim calcmode="lin" valueType="num">
                                      <p:cBhvr>
                                        <p:cTn id="16" dur="500" fill="hold"/>
                                        <p:tgtEl>
                                          <p:spTgt spid="92163">
                                            <p:txEl>
                                              <p:pRg st="2" end="2"/>
                                            </p:txEl>
                                          </p:spTgt>
                                        </p:tgtEl>
                                        <p:attrNameLst>
                                          <p:attrName>ppt_x</p:attrName>
                                        </p:attrNameLst>
                                      </p:cBhvr>
                                      <p:tavLst>
                                        <p:tav tm="0">
                                          <p:val>
                                            <p:strVal val="#ppt_x"/>
                                          </p:val>
                                        </p:tav>
                                        <p:tav tm="100000">
                                          <p:val>
                                            <p:strVal val="#ppt_x"/>
                                          </p:val>
                                        </p:tav>
                                      </p:tavLst>
                                    </p:anim>
                                    <p:anim calcmode="lin" valueType="num">
                                      <p:cBhvr>
                                        <p:cTn id="17" dur="500" fill="hold"/>
                                        <p:tgtEl>
                                          <p:spTgt spid="92163">
                                            <p:txEl>
                                              <p:pRg st="2" end="2"/>
                                            </p:txEl>
                                          </p:spTgt>
                                        </p:tgtEl>
                                        <p:attrNameLst>
                                          <p:attrName>ppt_y</p:attrName>
                                        </p:attrNameLst>
                                      </p:cBhvr>
                                      <p:tavLst>
                                        <p:tav tm="0">
                                          <p:val>
                                            <p:strVal val="#ppt_h+1"/>
                                          </p:val>
                                        </p:tav>
                                        <p:tav tm="100000">
                                          <p:val>
                                            <p:strVal val="#ppt_y"/>
                                          </p:val>
                                        </p:tav>
                                      </p:tavLst>
                                    </p:anim>
                                    <p:animEffect transition="in" filter="fade">
                                      <p:cBhvr>
                                        <p:cTn id="18" dur="500"/>
                                        <p:tgtEl>
                                          <p:spTgt spid="921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E9EA4A3C-51C2-47F5-8D27-2CA0D37DE866}"/>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93187" name="Rectangle 3">
            <a:extLst>
              <a:ext uri="{FF2B5EF4-FFF2-40B4-BE49-F238E27FC236}">
                <a16:creationId xmlns:a16="http://schemas.microsoft.com/office/drawing/2014/main" id="{9F629DC5-4F4E-4943-B827-39F406033B3D}"/>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Some practical considerations:</a:t>
            </a:r>
          </a:p>
          <a:p>
            <a:pPr algn="l"/>
            <a:r>
              <a:rPr lang="en-US" altLang="en-US" b="1"/>
              <a:t>You were infatuated with your wife at some point.</a:t>
            </a:r>
            <a:r>
              <a:rPr lang="en-US" altLang="en-US"/>
              <a:t> </a:t>
            </a:r>
          </a:p>
        </p:txBody>
      </p:sp>
      <p:sp>
        <p:nvSpPr>
          <p:cNvPr id="93188" name="Text Box 4">
            <a:extLst>
              <a:ext uri="{FF2B5EF4-FFF2-40B4-BE49-F238E27FC236}">
                <a16:creationId xmlns:a16="http://schemas.microsoft.com/office/drawing/2014/main" id="{3415765A-9BDF-48DC-A67C-5E862CA394FC}"/>
              </a:ext>
            </a:extLst>
          </p:cNvPr>
          <p:cNvSpPr txBox="1">
            <a:spLocks noChangeArrowheads="1"/>
          </p:cNvSpPr>
          <p:nvPr/>
        </p:nvSpPr>
        <p:spPr bwMode="auto">
          <a:xfrm>
            <a:off x="838200" y="4191000"/>
            <a:ext cx="7924800" cy="2528888"/>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Pr 5:18</a:t>
            </a:r>
            <a:r>
              <a:rPr kumimoji="0" lang="en-US" altLang="en-US" sz="3200" b="0" i="0" u="none" strike="noStrike" kern="1200" cap="none" spc="0" normalizeH="0" baseline="0" noProof="0">
                <a:ln>
                  <a:noFill/>
                </a:ln>
                <a:solidFill>
                  <a:srgbClr val="000000"/>
                </a:solidFill>
                <a:effectLst/>
                <a:uLnTx/>
                <a:uFillTx/>
                <a:latin typeface="Tahoma" panose="020B0604030504040204" pitchFamily="34" charset="0"/>
                <a:ea typeface="+mn-ea"/>
                <a:cs typeface="+mn-cs"/>
              </a:rPr>
              <a:t> Let your fountain be blessed, and rejoice in the wife of your youth,</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000000"/>
                </a:solidFill>
                <a:effectLst/>
                <a:uLnTx/>
                <a:uFillTx/>
                <a:latin typeface="Tahoma" panose="020B0604030504040204" pitchFamily="34" charset="0"/>
                <a:ea typeface="+mn-ea"/>
                <a:cs typeface="+mn-cs"/>
              </a:rPr>
              <a:t> 19 a lovely hind, a graceful doe. Let her affection fill you at all times with delight, be infatuated always with her love. (RSV)</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4E33CF44-AADA-43B1-9660-36EBF10F0C12}"/>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94211" name="Rectangle 3">
            <a:extLst>
              <a:ext uri="{FF2B5EF4-FFF2-40B4-BE49-F238E27FC236}">
                <a16:creationId xmlns:a16="http://schemas.microsoft.com/office/drawing/2014/main" id="{18F5827D-5CBB-4B88-AA00-026CAACBEA64}"/>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Some practical considerations:</a:t>
            </a:r>
          </a:p>
          <a:p>
            <a:pPr algn="l"/>
            <a:r>
              <a:rPr lang="en-US" altLang="en-US" b="1"/>
              <a:t>You were infatuated with your wife at some point.</a:t>
            </a:r>
            <a:r>
              <a:rPr lang="en-US" altLang="en-US"/>
              <a:t> </a:t>
            </a:r>
          </a:p>
          <a:p>
            <a:pPr algn="l"/>
            <a:r>
              <a:rPr lang="en-US" altLang="en-US" sz="4400"/>
              <a:t>She needs to know that you </a:t>
            </a:r>
            <a:r>
              <a:rPr lang="en-US" altLang="en-US" sz="4400" b="1" i="1"/>
              <a:t>adore </a:t>
            </a:r>
            <a:r>
              <a:rPr lang="en-US" altLang="en-US" sz="4400"/>
              <a:t>her!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nodeType="clickEffect">
                                  <p:stCondLst>
                                    <p:cond delay="0"/>
                                  </p:stCondLst>
                                  <p:childTnLst>
                                    <p:set>
                                      <p:cBhvr>
                                        <p:cTn id="6" dur="1" fill="hold">
                                          <p:stCondLst>
                                            <p:cond delay="0"/>
                                          </p:stCondLst>
                                        </p:cTn>
                                        <p:tgtEl>
                                          <p:spTgt spid="94211">
                                            <p:txEl>
                                              <p:pRg st="2" end="2"/>
                                            </p:txEl>
                                          </p:spTgt>
                                        </p:tgtEl>
                                        <p:attrNameLst>
                                          <p:attrName>style.visibility</p:attrName>
                                        </p:attrNameLst>
                                      </p:cBhvr>
                                      <p:to>
                                        <p:strVal val="visible"/>
                                      </p:to>
                                    </p:set>
                                    <p:anim calcmode="lin" valueType="num">
                                      <p:cBhvr>
                                        <p:cTn id="7" dur="500" decel="50000" fill="hold">
                                          <p:stCondLst>
                                            <p:cond delay="0"/>
                                          </p:stCondLst>
                                        </p:cTn>
                                        <p:tgtEl>
                                          <p:spTgt spid="94211">
                                            <p:txEl>
                                              <p:pRg st="2" end="2"/>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94211">
                                            <p:txEl>
                                              <p:pRg st="2" end="2"/>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94211">
                                            <p:txEl>
                                              <p:pRg st="2" end="2"/>
                                            </p:txEl>
                                          </p:spTgt>
                                        </p:tgtEl>
                                        <p:attrNameLst>
                                          <p:attrName>ppt_w</p:attrName>
                                        </p:attrNameLst>
                                      </p:cBhvr>
                                      <p:tavLst>
                                        <p:tav tm="0">
                                          <p:val>
                                            <p:strVal val="#ppt_w*.05"/>
                                          </p:val>
                                        </p:tav>
                                        <p:tav tm="100000">
                                          <p:val>
                                            <p:strVal val="#ppt_w"/>
                                          </p:val>
                                        </p:tav>
                                      </p:tavLst>
                                    </p:anim>
                                    <p:anim calcmode="lin" valueType="num">
                                      <p:cBhvr>
                                        <p:cTn id="10" dur="1000" fill="hold"/>
                                        <p:tgtEl>
                                          <p:spTgt spid="94211">
                                            <p:txEl>
                                              <p:pRg st="2" end="2"/>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94211">
                                            <p:txEl>
                                              <p:pRg st="2" end="2"/>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94211">
                                            <p:txEl>
                                              <p:pRg st="2" end="2"/>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94211">
                                            <p:txEl>
                                              <p:pRg st="2" end="2"/>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942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99CCA606-5D29-4262-9809-E88C97BB01EC}"/>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95235" name="Rectangle 3">
            <a:extLst>
              <a:ext uri="{FF2B5EF4-FFF2-40B4-BE49-F238E27FC236}">
                <a16:creationId xmlns:a16="http://schemas.microsoft.com/office/drawing/2014/main" id="{CDF40715-8ABB-41E5-AF55-2EFEC46885CE}"/>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Some practical considerations:</a:t>
            </a:r>
          </a:p>
          <a:p>
            <a:pPr algn="l"/>
            <a:r>
              <a:rPr lang="en-US" altLang="en-US" sz="4400" b="1"/>
              <a:t>When a marriage is in trouble - it most certainly is because of an attitude of selfishness by one or both spouses!</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23C995CA-D011-4A89-863E-73C02EB7F7BA}"/>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96259" name="Rectangle 3">
            <a:extLst>
              <a:ext uri="{FF2B5EF4-FFF2-40B4-BE49-F238E27FC236}">
                <a16:creationId xmlns:a16="http://schemas.microsoft.com/office/drawing/2014/main" id="{53667322-FECC-4F50-B6CC-1C428C4A25E3}"/>
              </a:ext>
            </a:extLst>
          </p:cNvPr>
          <p:cNvSpPr>
            <a:spLocks noGrp="1" noChangeArrowheads="1"/>
          </p:cNvSpPr>
          <p:nvPr>
            <p:ph type="subTitle" idx="1"/>
          </p:nvPr>
        </p:nvSpPr>
        <p:spPr>
          <a:xfrm>
            <a:off x="685800" y="2057400"/>
            <a:ext cx="7924800" cy="4572000"/>
          </a:xfrm>
        </p:spPr>
        <p:txBody>
          <a:bodyPr/>
          <a:lstStyle/>
          <a:p>
            <a:pPr algn="l"/>
            <a:r>
              <a:rPr lang="en-US" altLang="en-US" sz="3600" b="1">
                <a:solidFill>
                  <a:srgbClr val="B11768"/>
                </a:solidFill>
                <a:effectLst>
                  <a:outerShdw blurRad="38100" dist="38100" dir="2700000" algn="tl">
                    <a:srgbClr val="000000"/>
                  </a:outerShdw>
                </a:effectLst>
              </a:rPr>
              <a:t>Selfishness is the cause of divorce!</a:t>
            </a:r>
          </a:p>
          <a:p>
            <a:pPr algn="l"/>
            <a:r>
              <a:rPr lang="en-US" altLang="en-US" sz="3600" b="1">
                <a:solidFill>
                  <a:srgbClr val="B11768"/>
                </a:solidFill>
                <a:effectLst>
                  <a:outerShdw blurRad="38100" dist="38100" dir="2700000" algn="tl">
                    <a:srgbClr val="000000"/>
                  </a:outerShdw>
                </a:effectLst>
              </a:rPr>
              <a:t>Happiness is a state of mind.</a:t>
            </a:r>
          </a:p>
          <a:p>
            <a:pPr algn="l"/>
            <a:r>
              <a:rPr lang="en-US" altLang="en-US" b="1"/>
              <a:t>Heb 13:5 </a:t>
            </a:r>
            <a:r>
              <a:rPr lang="en-US" altLang="en-US" b="1">
                <a:solidFill>
                  <a:srgbClr val="FFFFFF"/>
                </a:solidFill>
                <a:effectLst>
                  <a:outerShdw blurRad="38100" dist="38100" dir="2700000" algn="tl">
                    <a:srgbClr val="000000"/>
                  </a:outerShdw>
                </a:effectLst>
              </a:rPr>
              <a:t>Let your conversation be without covetousness; and be content with such things as ye have: for he hath said, I will never leave thee, nor forsake thee.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 calcmode="lin" valueType="num">
                                      <p:cBhvr>
                                        <p:cTn id="7" dur="500" fill="hold"/>
                                        <p:tgtEl>
                                          <p:spTgt spid="9625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6259">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nodeType="clickEffect">
                                  <p:stCondLst>
                                    <p:cond delay="0"/>
                                  </p:stCondLst>
                                  <p:childTnLst>
                                    <p:set>
                                      <p:cBhvr>
                                        <p:cTn id="12" dur="1" fill="hold">
                                          <p:stCondLst>
                                            <p:cond delay="0"/>
                                          </p:stCondLst>
                                        </p:cTn>
                                        <p:tgtEl>
                                          <p:spTgt spid="96259">
                                            <p:txEl>
                                              <p:pRg st="1" end="1"/>
                                            </p:txEl>
                                          </p:spTgt>
                                        </p:tgtEl>
                                        <p:attrNameLst>
                                          <p:attrName>style.visibility</p:attrName>
                                        </p:attrNameLst>
                                      </p:cBhvr>
                                      <p:to>
                                        <p:strVal val="visible"/>
                                      </p:to>
                                    </p:set>
                                    <p:anim calcmode="lin" valueType="num">
                                      <p:cBhvr>
                                        <p:cTn id="13" dur="500" fill="hold"/>
                                        <p:tgtEl>
                                          <p:spTgt spid="96259">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96259">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96259">
                                            <p:txEl>
                                              <p:pRg st="2" end="2"/>
                                            </p:txEl>
                                          </p:spTgt>
                                        </p:tgtEl>
                                        <p:attrNameLst>
                                          <p:attrName>style.visibility</p:attrName>
                                        </p:attrNameLst>
                                      </p:cBhvr>
                                      <p:to>
                                        <p:strVal val="visible"/>
                                      </p:to>
                                    </p:set>
                                    <p:animEffect transition="in" filter="fade">
                                      <p:cBhvr>
                                        <p:cTn id="19" dur="1000"/>
                                        <p:tgtEl>
                                          <p:spTgt spid="96259">
                                            <p:txEl>
                                              <p:pRg st="2" end="2"/>
                                            </p:txEl>
                                          </p:spTgt>
                                        </p:tgtEl>
                                      </p:cBhvr>
                                    </p:animEffect>
                                    <p:anim calcmode="lin" valueType="num">
                                      <p:cBhvr>
                                        <p:cTn id="20" dur="1000" fill="hold"/>
                                        <p:tgtEl>
                                          <p:spTgt spid="9625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9625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a16="http://schemas.microsoft.com/office/drawing/2014/main" id="{EA87BF1B-7626-4FC0-A546-CE3C2C5D5B07}"/>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119811" name="Rectangle 3">
            <a:extLst>
              <a:ext uri="{FF2B5EF4-FFF2-40B4-BE49-F238E27FC236}">
                <a16:creationId xmlns:a16="http://schemas.microsoft.com/office/drawing/2014/main" id="{0DA11803-399A-4351-8C61-2AD014A48247}"/>
              </a:ext>
            </a:extLst>
          </p:cNvPr>
          <p:cNvSpPr>
            <a:spLocks noGrp="1" noChangeArrowheads="1"/>
          </p:cNvSpPr>
          <p:nvPr>
            <p:ph type="subTitle" idx="1"/>
          </p:nvPr>
        </p:nvSpPr>
        <p:spPr>
          <a:xfrm>
            <a:off x="685800" y="2057400"/>
            <a:ext cx="7924800" cy="4572000"/>
          </a:xfrm>
        </p:spPr>
        <p:txBody>
          <a:bodyPr/>
          <a:lstStyle/>
          <a:p>
            <a:pPr algn="l"/>
            <a:r>
              <a:rPr lang="en-US" altLang="en-US" sz="3600" b="1">
                <a:solidFill>
                  <a:srgbClr val="B11768"/>
                </a:solidFill>
                <a:effectLst>
                  <a:outerShdw blurRad="38100" dist="38100" dir="2700000" algn="tl">
                    <a:srgbClr val="000000"/>
                  </a:outerShdw>
                </a:effectLst>
              </a:rPr>
              <a:t>Selfishness is the cause of divorce!</a:t>
            </a:r>
          </a:p>
          <a:p>
            <a:pPr algn="l"/>
            <a:r>
              <a:rPr lang="en-US" altLang="en-US" sz="3600" b="1">
                <a:solidFill>
                  <a:srgbClr val="B11768"/>
                </a:solidFill>
                <a:effectLst>
                  <a:outerShdw blurRad="38100" dist="38100" dir="2700000" algn="tl">
                    <a:srgbClr val="000000"/>
                  </a:outerShdw>
                </a:effectLst>
              </a:rPr>
              <a:t>Happiness is a state of mind.</a:t>
            </a:r>
          </a:p>
          <a:p>
            <a:pPr algn="l"/>
            <a:r>
              <a:rPr lang="en-US" altLang="en-US" b="1"/>
              <a:t>Jas 4:8 Draw near to God and He will draw near to you.</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C4C6F5B5-05AE-4685-99C9-A6AC72FB5615}"/>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98307" name="Rectangle 3">
            <a:extLst>
              <a:ext uri="{FF2B5EF4-FFF2-40B4-BE49-F238E27FC236}">
                <a16:creationId xmlns:a16="http://schemas.microsoft.com/office/drawing/2014/main" id="{7E887EC7-D2FA-4A08-9536-186F1BDF950A}"/>
              </a:ext>
            </a:extLst>
          </p:cNvPr>
          <p:cNvSpPr>
            <a:spLocks noGrp="1" noChangeArrowheads="1"/>
          </p:cNvSpPr>
          <p:nvPr>
            <p:ph type="subTitle" idx="1"/>
          </p:nvPr>
        </p:nvSpPr>
        <p:spPr>
          <a:xfrm>
            <a:off x="685800" y="2057400"/>
            <a:ext cx="7924800" cy="4572000"/>
          </a:xfrm>
        </p:spPr>
        <p:txBody>
          <a:bodyPr/>
          <a:lstStyle/>
          <a:p>
            <a:pPr algn="l"/>
            <a:r>
              <a:rPr lang="en-US" altLang="en-US" sz="3600" b="1">
                <a:solidFill>
                  <a:srgbClr val="B11768"/>
                </a:solidFill>
                <a:effectLst>
                  <a:outerShdw blurRad="38100" dist="38100" dir="2700000" algn="tl">
                    <a:srgbClr val="000000"/>
                  </a:outerShdw>
                </a:effectLst>
              </a:rPr>
              <a:t>Selfishness is the cause of divorce!</a:t>
            </a:r>
          </a:p>
          <a:p>
            <a:pPr algn="l"/>
            <a:r>
              <a:rPr lang="en-US" altLang="en-US" sz="3600" b="1">
                <a:solidFill>
                  <a:srgbClr val="B11768"/>
                </a:solidFill>
                <a:effectLst>
                  <a:outerShdw blurRad="38100" dist="38100" dir="2700000" algn="tl">
                    <a:srgbClr val="000000"/>
                  </a:outerShdw>
                </a:effectLst>
              </a:rPr>
              <a:t>Happiness is a state of mind.</a:t>
            </a:r>
          </a:p>
          <a:p>
            <a:pPr algn="l"/>
            <a:r>
              <a:rPr lang="en-US" altLang="en-US" sz="2600" b="1"/>
              <a:t>Php 4:6 </a:t>
            </a:r>
            <a:r>
              <a:rPr lang="en-US" altLang="en-US" sz="2600" b="1">
                <a:solidFill>
                  <a:srgbClr val="FFFFFF"/>
                </a:solidFill>
                <a:effectLst>
                  <a:outerShdw blurRad="38100" dist="38100" dir="2700000" algn="tl">
                    <a:srgbClr val="000000"/>
                  </a:outerShdw>
                </a:effectLst>
              </a:rPr>
              <a:t>Be anxious for nothing, but in everything by prayer and supplication, with thanksgiving, let your requests be made known to God; 7 and the peace of God, which surpasses all understanding, will guard your hearts and minds through Christ Jesus.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98307">
                                            <p:txEl>
                                              <p:pRg st="2" end="2"/>
                                            </p:txEl>
                                          </p:spTgt>
                                        </p:tgtEl>
                                        <p:attrNameLst>
                                          <p:attrName>style.visibility</p:attrName>
                                        </p:attrNameLst>
                                      </p:cBhvr>
                                      <p:to>
                                        <p:strVal val="visible"/>
                                      </p:to>
                                    </p:set>
                                    <p:animEffect transition="in" filter="fade">
                                      <p:cBhvr>
                                        <p:cTn id="7" dur="1000"/>
                                        <p:tgtEl>
                                          <p:spTgt spid="98307">
                                            <p:txEl>
                                              <p:pRg st="2" end="2"/>
                                            </p:txEl>
                                          </p:spTgt>
                                        </p:tgtEl>
                                      </p:cBhvr>
                                    </p:animEffect>
                                    <p:anim calcmode="lin" valueType="num">
                                      <p:cBhvr>
                                        <p:cTn id="8" dur="1000" fill="hold"/>
                                        <p:tgtEl>
                                          <p:spTgt spid="98307">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9830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9B478736-14E4-4363-90CA-81B65844BA10}"/>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2051" name="Rectangle 3">
            <a:extLst>
              <a:ext uri="{FF2B5EF4-FFF2-40B4-BE49-F238E27FC236}">
                <a16:creationId xmlns:a16="http://schemas.microsoft.com/office/drawing/2014/main" id="{0485F7BA-4139-4D46-B0ED-637FFEFACD08}"/>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Profound &amp; Absolute Truths</a:t>
            </a:r>
          </a:p>
          <a:p>
            <a:pPr algn="l"/>
            <a:r>
              <a:rPr lang="en-US" altLang="en-US" sz="3600" b="1">
                <a:solidFill>
                  <a:srgbClr val="B11768"/>
                </a:solidFill>
                <a:effectLst>
                  <a:outerShdw blurRad="38100" dist="38100" dir="2700000" algn="tl">
                    <a:srgbClr val="000000"/>
                  </a:outerShdw>
                </a:effectLst>
              </a:rPr>
              <a:t>Consider the words of Solomon</a:t>
            </a:r>
          </a:p>
          <a:p>
            <a:pPr algn="l"/>
            <a:r>
              <a:rPr lang="en-US" altLang="en-US" sz="3600" b="1">
                <a:solidFill>
                  <a:srgbClr val="B11768"/>
                </a:solidFill>
                <a:effectLst>
                  <a:outerShdw blurRad="38100" dist="38100" dir="2700000" algn="tl">
                    <a:srgbClr val="000000"/>
                  </a:outerShdw>
                </a:effectLst>
              </a:rPr>
              <a:t>Later in his life</a:t>
            </a:r>
          </a:p>
          <a:p>
            <a:pPr algn="l"/>
            <a:r>
              <a:rPr lang="en-US" altLang="en-US" b="1"/>
              <a:t>Ec 12:13 ¶ </a:t>
            </a:r>
            <a:r>
              <a:rPr lang="en-US" altLang="en-US" b="1">
                <a:solidFill>
                  <a:srgbClr val="FFFFFF"/>
                </a:solidFill>
                <a:effectLst>
                  <a:outerShdw blurRad="38100" dist="38100" dir="2700000" algn="tl">
                    <a:srgbClr val="000000"/>
                  </a:outerShdw>
                </a:effectLst>
              </a:rPr>
              <a:t>Let us hear the conclusion of the whole matter: Fear God, and keep his commandments: for this is the whole duty of man.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2051">
                                            <p:txEl>
                                              <p:pRg st="3" end="3"/>
                                            </p:txEl>
                                          </p:spTgt>
                                        </p:tgtEl>
                                        <p:attrNameLst>
                                          <p:attrName>style.visibility</p:attrName>
                                        </p:attrNameLst>
                                      </p:cBhvr>
                                      <p:to>
                                        <p:strVal val="visible"/>
                                      </p:to>
                                    </p:set>
                                    <p:animEffect transition="in" filter="fade">
                                      <p:cBhvr>
                                        <p:cTn id="7" dur="1000"/>
                                        <p:tgtEl>
                                          <p:spTgt spid="2051">
                                            <p:txEl>
                                              <p:pRg st="3" end="3"/>
                                            </p:txEl>
                                          </p:spTgt>
                                        </p:tgtEl>
                                      </p:cBhvr>
                                    </p:animEffect>
                                    <p:anim calcmode="lin" valueType="num">
                                      <p:cBhvr>
                                        <p:cTn id="8" dur="1000" fill="hold"/>
                                        <p:tgtEl>
                                          <p:spTgt spid="2051">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205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52D2942A-52DD-41AF-9A2C-77BF2F592181}"/>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99331" name="Rectangle 3">
            <a:extLst>
              <a:ext uri="{FF2B5EF4-FFF2-40B4-BE49-F238E27FC236}">
                <a16:creationId xmlns:a16="http://schemas.microsoft.com/office/drawing/2014/main" id="{39803E16-A033-4679-B018-022F5A131156}"/>
              </a:ext>
            </a:extLst>
          </p:cNvPr>
          <p:cNvSpPr>
            <a:spLocks noGrp="1" noChangeArrowheads="1"/>
          </p:cNvSpPr>
          <p:nvPr>
            <p:ph type="subTitle" idx="1"/>
          </p:nvPr>
        </p:nvSpPr>
        <p:spPr>
          <a:xfrm>
            <a:off x="685800" y="2057400"/>
            <a:ext cx="7924800" cy="4572000"/>
          </a:xfrm>
        </p:spPr>
        <p:txBody>
          <a:bodyPr/>
          <a:lstStyle/>
          <a:p>
            <a:pPr algn="l"/>
            <a:r>
              <a:rPr lang="en-US" altLang="en-US" sz="3600" b="1">
                <a:solidFill>
                  <a:srgbClr val="B11768"/>
                </a:solidFill>
                <a:effectLst>
                  <a:outerShdw blurRad="38100" dist="38100" dir="2700000" algn="tl">
                    <a:srgbClr val="000000"/>
                  </a:outerShdw>
                </a:effectLst>
              </a:rPr>
              <a:t>Selfishness is the cause of divorce!</a:t>
            </a:r>
          </a:p>
          <a:p>
            <a:pPr algn="l"/>
            <a:r>
              <a:rPr lang="en-US" altLang="en-US" sz="3600" b="1">
                <a:solidFill>
                  <a:srgbClr val="B11768"/>
                </a:solidFill>
                <a:effectLst>
                  <a:outerShdw blurRad="38100" dist="38100" dir="2700000" algn="tl">
                    <a:srgbClr val="000000"/>
                  </a:outerShdw>
                </a:effectLst>
              </a:rPr>
              <a:t>Happiness is a state of mind.</a:t>
            </a:r>
          </a:p>
          <a:p>
            <a:pPr algn="l"/>
            <a:endParaRPr lang="en-US" altLang="en-US" b="1">
              <a:solidFill>
                <a:srgbClr val="FFFFFF"/>
              </a:solidFill>
              <a:effectLst>
                <a:outerShdw blurRad="38100" dist="38100" dir="2700000" algn="tl">
                  <a:srgbClr val="000000"/>
                </a:outerShdw>
              </a:effectLst>
            </a:endParaRPr>
          </a:p>
          <a:p>
            <a:pPr algn="l"/>
            <a:r>
              <a:rPr lang="en-US" altLang="en-US" sz="6000" b="1">
                <a:solidFill>
                  <a:srgbClr val="B11768"/>
                </a:solidFill>
                <a:effectLst>
                  <a:outerShdw blurRad="38100" dist="38100" dir="2700000" algn="tl">
                    <a:srgbClr val="000000"/>
                  </a:outerShdw>
                </a:effectLst>
              </a:rPr>
              <a:t>True Happiness!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933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89C47764-4BB8-4374-9F82-8A76BAEF5271}"/>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97283" name="Rectangle 3">
            <a:extLst>
              <a:ext uri="{FF2B5EF4-FFF2-40B4-BE49-F238E27FC236}">
                <a16:creationId xmlns:a16="http://schemas.microsoft.com/office/drawing/2014/main" id="{F19BDABB-A748-4922-91EB-51E2ADB91079}"/>
              </a:ext>
            </a:extLst>
          </p:cNvPr>
          <p:cNvSpPr>
            <a:spLocks noGrp="1" noChangeArrowheads="1"/>
          </p:cNvSpPr>
          <p:nvPr>
            <p:ph type="subTitle" idx="1"/>
          </p:nvPr>
        </p:nvSpPr>
        <p:spPr>
          <a:xfrm>
            <a:off x="685800" y="2057400"/>
            <a:ext cx="7924800" cy="4572000"/>
          </a:xfrm>
        </p:spPr>
        <p:txBody>
          <a:bodyPr/>
          <a:lstStyle/>
          <a:p>
            <a:pPr algn="l"/>
            <a:r>
              <a:rPr lang="en-US" altLang="en-US" sz="3100" b="1">
                <a:solidFill>
                  <a:srgbClr val="B11768"/>
                </a:solidFill>
                <a:effectLst>
                  <a:outerShdw blurRad="38100" dist="38100" dir="2700000" algn="tl">
                    <a:srgbClr val="000000"/>
                  </a:outerShdw>
                </a:effectLst>
              </a:rPr>
              <a:t>Criticism the ugly face of Selfishness!</a:t>
            </a:r>
          </a:p>
          <a:p>
            <a:pPr algn="l"/>
            <a:r>
              <a:rPr lang="en-US" altLang="en-US" sz="3100" b="1">
                <a:solidFill>
                  <a:srgbClr val="B11768"/>
                </a:solidFill>
                <a:effectLst>
                  <a:outerShdw blurRad="38100" dist="38100" dir="2700000" algn="tl">
                    <a:srgbClr val="000000"/>
                  </a:outerShdw>
                </a:effectLst>
              </a:rPr>
              <a:t>No one could ever meet our expectations!</a:t>
            </a:r>
          </a:p>
          <a:p>
            <a:pPr algn="l"/>
            <a:r>
              <a:rPr lang="en-US" altLang="en-US" sz="3100" b="1">
                <a:solidFill>
                  <a:srgbClr val="B11768"/>
                </a:solidFill>
                <a:effectLst>
                  <a:outerShdw blurRad="38100" dist="38100" dir="2700000" algn="tl">
                    <a:srgbClr val="000000"/>
                  </a:outerShdw>
                </a:effectLst>
              </a:rPr>
              <a:t>We criticize everyone!</a:t>
            </a:r>
          </a:p>
          <a:p>
            <a:pPr algn="l"/>
            <a:r>
              <a:rPr lang="en-US" altLang="en-US" sz="3100" b="1">
                <a:solidFill>
                  <a:srgbClr val="B11768"/>
                </a:solidFill>
                <a:effectLst>
                  <a:outerShdw blurRad="38100" dist="38100" dir="2700000" algn="tl">
                    <a:srgbClr val="000000"/>
                  </a:outerShdw>
                </a:effectLst>
              </a:rPr>
              <a:t>Remember our Savior:</a:t>
            </a:r>
          </a:p>
          <a:p>
            <a:pPr algn="l"/>
            <a:r>
              <a:rPr lang="en-US" altLang="en-US" sz="3100" b="1"/>
              <a:t>Mt 7:2 </a:t>
            </a:r>
            <a:r>
              <a:rPr lang="en-US" altLang="en-US" sz="3100" b="1">
                <a:solidFill>
                  <a:srgbClr val="FFFFFF"/>
                </a:solidFill>
                <a:effectLst>
                  <a:outerShdw blurRad="38100" dist="38100" dir="2700000" algn="tl">
                    <a:srgbClr val="000000"/>
                  </a:outerShdw>
                </a:effectLst>
              </a:rPr>
              <a:t>"For with what judgment you judge, you will be judged; and with the measure you use, it will be measured back to you.</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97283">
                                            <p:txEl>
                                              <p:pRg st="0" end="0"/>
                                            </p:txEl>
                                          </p:spTgt>
                                        </p:tgtEl>
                                        <p:attrNameLst>
                                          <p:attrName>style.visibility</p:attrName>
                                        </p:attrNameLst>
                                      </p:cBhvr>
                                      <p:to>
                                        <p:strVal val="visible"/>
                                      </p:to>
                                    </p:set>
                                    <p:animEffect transition="in" filter="box(in)">
                                      <p:cBhvr>
                                        <p:cTn id="7" dur="500"/>
                                        <p:tgtEl>
                                          <p:spTgt spid="972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97283">
                                            <p:txEl>
                                              <p:pRg st="1" end="1"/>
                                            </p:txEl>
                                          </p:spTgt>
                                        </p:tgtEl>
                                        <p:attrNameLst>
                                          <p:attrName>style.visibility</p:attrName>
                                        </p:attrNameLst>
                                      </p:cBhvr>
                                      <p:to>
                                        <p:strVal val="visible"/>
                                      </p:to>
                                    </p:set>
                                    <p:animEffect transition="in" filter="box(in)">
                                      <p:cBhvr>
                                        <p:cTn id="12" dur="500"/>
                                        <p:tgtEl>
                                          <p:spTgt spid="972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97283">
                                            <p:txEl>
                                              <p:pRg st="2" end="2"/>
                                            </p:txEl>
                                          </p:spTgt>
                                        </p:tgtEl>
                                        <p:attrNameLst>
                                          <p:attrName>style.visibility</p:attrName>
                                        </p:attrNameLst>
                                      </p:cBhvr>
                                      <p:to>
                                        <p:strVal val="visible"/>
                                      </p:to>
                                    </p:set>
                                    <p:animEffect transition="in" filter="box(in)">
                                      <p:cBhvr>
                                        <p:cTn id="17" dur="500"/>
                                        <p:tgtEl>
                                          <p:spTgt spid="9728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97283">
                                            <p:txEl>
                                              <p:pRg st="3" end="3"/>
                                            </p:txEl>
                                          </p:spTgt>
                                        </p:tgtEl>
                                        <p:attrNameLst>
                                          <p:attrName>style.visibility</p:attrName>
                                        </p:attrNameLst>
                                      </p:cBhvr>
                                      <p:to>
                                        <p:strVal val="visible"/>
                                      </p:to>
                                    </p:set>
                                    <p:animEffect transition="in" filter="box(in)">
                                      <p:cBhvr>
                                        <p:cTn id="22" dur="500"/>
                                        <p:tgtEl>
                                          <p:spTgt spid="9728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entr" presetSubtype="0" fill="hold" nodeType="clickEffect">
                                  <p:stCondLst>
                                    <p:cond delay="0"/>
                                  </p:stCondLst>
                                  <p:childTnLst>
                                    <p:set>
                                      <p:cBhvr>
                                        <p:cTn id="26" dur="1" fill="hold">
                                          <p:stCondLst>
                                            <p:cond delay="0"/>
                                          </p:stCondLst>
                                        </p:cTn>
                                        <p:tgtEl>
                                          <p:spTgt spid="97283">
                                            <p:txEl>
                                              <p:pRg st="4" end="4"/>
                                            </p:txEl>
                                          </p:spTgt>
                                        </p:tgtEl>
                                        <p:attrNameLst>
                                          <p:attrName>style.visibility</p:attrName>
                                        </p:attrNameLst>
                                      </p:cBhvr>
                                      <p:to>
                                        <p:strVal val="visible"/>
                                      </p:to>
                                    </p:set>
                                    <p:animEffect transition="in" filter="fade">
                                      <p:cBhvr>
                                        <p:cTn id="27" dur="1000"/>
                                        <p:tgtEl>
                                          <p:spTgt spid="97283">
                                            <p:txEl>
                                              <p:pRg st="4" end="4"/>
                                            </p:txEl>
                                          </p:spTgt>
                                        </p:tgtEl>
                                      </p:cBhvr>
                                    </p:animEffect>
                                    <p:anim calcmode="lin" valueType="num">
                                      <p:cBhvr>
                                        <p:cTn id="28" dur="1000" fill="hold"/>
                                        <p:tgtEl>
                                          <p:spTgt spid="9728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9728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9A030D9A-54BB-42DA-9C1D-A4AC6330C0F4}"/>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100355" name="Rectangle 3">
            <a:extLst>
              <a:ext uri="{FF2B5EF4-FFF2-40B4-BE49-F238E27FC236}">
                <a16:creationId xmlns:a16="http://schemas.microsoft.com/office/drawing/2014/main" id="{4D0F3BBB-5A38-42EF-89EF-E82D3C473F71}"/>
              </a:ext>
            </a:extLst>
          </p:cNvPr>
          <p:cNvSpPr>
            <a:spLocks noGrp="1" noChangeArrowheads="1"/>
          </p:cNvSpPr>
          <p:nvPr>
            <p:ph type="subTitle" idx="1"/>
          </p:nvPr>
        </p:nvSpPr>
        <p:spPr>
          <a:xfrm>
            <a:off x="609600" y="1828800"/>
            <a:ext cx="7924800" cy="4876800"/>
          </a:xfrm>
        </p:spPr>
        <p:txBody>
          <a:bodyPr/>
          <a:lstStyle/>
          <a:p>
            <a:pPr algn="l"/>
            <a:r>
              <a:rPr lang="en-US" altLang="en-US" sz="3600" b="1">
                <a:solidFill>
                  <a:srgbClr val="B11768"/>
                </a:solidFill>
                <a:effectLst>
                  <a:outerShdw blurRad="38100" dist="38100" dir="2700000" algn="tl">
                    <a:srgbClr val="000000"/>
                  </a:outerShdw>
                </a:effectLst>
              </a:rPr>
              <a:t>The weakening Faith:</a:t>
            </a:r>
          </a:p>
          <a:p>
            <a:pPr algn="l"/>
            <a:r>
              <a:rPr lang="en-US" altLang="en-US" sz="3600" b="1">
                <a:solidFill>
                  <a:srgbClr val="B11768"/>
                </a:solidFill>
                <a:effectLst>
                  <a:outerShdw blurRad="38100" dist="38100" dir="2700000" algn="tl">
                    <a:srgbClr val="000000"/>
                  </a:outerShdw>
                </a:effectLst>
              </a:rPr>
              <a:t>Once eager to work &amp; learn.</a:t>
            </a:r>
          </a:p>
          <a:p>
            <a:pPr algn="l"/>
            <a:r>
              <a:rPr lang="en-US" altLang="en-US" sz="3600" b="1">
                <a:solidFill>
                  <a:srgbClr val="B11768"/>
                </a:solidFill>
                <a:effectLst>
                  <a:outerShdw blurRad="38100" dist="38100" dir="2700000" algn="tl">
                    <a:srgbClr val="000000"/>
                  </a:outerShdw>
                </a:effectLst>
              </a:rPr>
              <a:t>Selfishness causing them to lose their faith little by little.</a:t>
            </a:r>
          </a:p>
          <a:p>
            <a:pPr algn="l"/>
            <a:r>
              <a:rPr lang="en-US" altLang="en-US" sz="3600" b="1">
                <a:solidFill>
                  <a:srgbClr val="B11768"/>
                </a:solidFill>
                <a:effectLst>
                  <a:outerShdw blurRad="38100" dist="38100" dir="2700000" algn="tl">
                    <a:srgbClr val="000000"/>
                  </a:outerShdw>
                </a:effectLst>
              </a:rPr>
              <a:t>Not in a spiritual mood.</a:t>
            </a:r>
          </a:p>
          <a:p>
            <a:pPr algn="l"/>
            <a:r>
              <a:rPr lang="en-US" altLang="en-US" sz="3600" b="1">
                <a:solidFill>
                  <a:srgbClr val="B11768"/>
                </a:solidFill>
                <a:effectLst>
                  <a:outerShdw blurRad="38100" dist="38100" dir="2700000" algn="tl">
                    <a:srgbClr val="000000"/>
                  </a:outerShdw>
                </a:effectLst>
              </a:rPr>
              <a:t>Too busy.</a:t>
            </a:r>
          </a:p>
          <a:p>
            <a:pPr algn="l"/>
            <a:r>
              <a:rPr lang="en-US" altLang="en-US" sz="3600" b="1">
                <a:solidFill>
                  <a:srgbClr val="B11768"/>
                </a:solidFill>
                <a:effectLst>
                  <a:outerShdw blurRad="38100" dist="38100" dir="2700000" algn="tl">
                    <a:srgbClr val="000000"/>
                  </a:outerShdw>
                </a:effectLst>
              </a:rPr>
              <a:t>Stop &amp; Consider!</a:t>
            </a:r>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Effect transition="in" filter="dissolve">
                                      <p:cBhvr>
                                        <p:cTn id="7" dur="500"/>
                                        <p:tgtEl>
                                          <p:spTgt spid="1003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00355">
                                            <p:txEl>
                                              <p:pRg st="1" end="1"/>
                                            </p:txEl>
                                          </p:spTgt>
                                        </p:tgtEl>
                                        <p:attrNameLst>
                                          <p:attrName>style.visibility</p:attrName>
                                        </p:attrNameLst>
                                      </p:cBhvr>
                                      <p:to>
                                        <p:strVal val="visible"/>
                                      </p:to>
                                    </p:set>
                                    <p:animEffect transition="in" filter="dissolve">
                                      <p:cBhvr>
                                        <p:cTn id="12" dur="500"/>
                                        <p:tgtEl>
                                          <p:spTgt spid="1003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100355">
                                            <p:txEl>
                                              <p:pRg st="2" end="2"/>
                                            </p:txEl>
                                          </p:spTgt>
                                        </p:tgtEl>
                                        <p:attrNameLst>
                                          <p:attrName>style.visibility</p:attrName>
                                        </p:attrNameLst>
                                      </p:cBhvr>
                                      <p:to>
                                        <p:strVal val="visible"/>
                                      </p:to>
                                    </p:set>
                                    <p:animEffect transition="in" filter="dissolve">
                                      <p:cBhvr>
                                        <p:cTn id="17" dur="500"/>
                                        <p:tgtEl>
                                          <p:spTgt spid="1003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100355">
                                            <p:txEl>
                                              <p:pRg st="3" end="3"/>
                                            </p:txEl>
                                          </p:spTgt>
                                        </p:tgtEl>
                                        <p:attrNameLst>
                                          <p:attrName>style.visibility</p:attrName>
                                        </p:attrNameLst>
                                      </p:cBhvr>
                                      <p:to>
                                        <p:strVal val="visible"/>
                                      </p:to>
                                    </p:set>
                                    <p:animEffect transition="in" filter="dissolve">
                                      <p:cBhvr>
                                        <p:cTn id="22" dur="500"/>
                                        <p:tgtEl>
                                          <p:spTgt spid="1003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100355">
                                            <p:txEl>
                                              <p:pRg st="4" end="4"/>
                                            </p:txEl>
                                          </p:spTgt>
                                        </p:tgtEl>
                                        <p:attrNameLst>
                                          <p:attrName>style.visibility</p:attrName>
                                        </p:attrNameLst>
                                      </p:cBhvr>
                                      <p:to>
                                        <p:strVal val="visible"/>
                                      </p:to>
                                    </p:set>
                                    <p:animEffect transition="in" filter="dissolve">
                                      <p:cBhvr>
                                        <p:cTn id="27" dur="500"/>
                                        <p:tgtEl>
                                          <p:spTgt spid="1003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2" presetClass="entr" presetSubtype="0" fill="hold" nodeType="clickEffect">
                                  <p:stCondLst>
                                    <p:cond delay="0"/>
                                  </p:stCondLst>
                                  <p:childTnLst>
                                    <p:set>
                                      <p:cBhvr>
                                        <p:cTn id="31" dur="1" fill="hold">
                                          <p:stCondLst>
                                            <p:cond delay="0"/>
                                          </p:stCondLst>
                                        </p:cTn>
                                        <p:tgtEl>
                                          <p:spTgt spid="100355">
                                            <p:txEl>
                                              <p:pRg st="5" end="5"/>
                                            </p:txEl>
                                          </p:spTgt>
                                        </p:tgtEl>
                                        <p:attrNameLst>
                                          <p:attrName>style.visibility</p:attrName>
                                        </p:attrNameLst>
                                      </p:cBhvr>
                                      <p:to>
                                        <p:strVal val="visible"/>
                                      </p:to>
                                    </p:set>
                                    <p:animEffect transition="in" filter="fade">
                                      <p:cBhvr>
                                        <p:cTn id="32" dur="1000"/>
                                        <p:tgtEl>
                                          <p:spTgt spid="100355">
                                            <p:txEl>
                                              <p:pRg st="5" end="5"/>
                                            </p:txEl>
                                          </p:spTgt>
                                        </p:tgtEl>
                                      </p:cBhvr>
                                    </p:animEffect>
                                    <p:anim calcmode="lin" valueType="num">
                                      <p:cBhvr>
                                        <p:cTn id="33" dur="1000" fill="hold"/>
                                        <p:tgtEl>
                                          <p:spTgt spid="100355">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10035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DBBB74E1-4543-42CF-BFB5-3E3AE062B867}"/>
              </a:ext>
            </a:extLst>
          </p:cNvPr>
          <p:cNvSpPr>
            <a:spLocks noGrp="1" noChangeArrowheads="1"/>
          </p:cNvSpPr>
          <p:nvPr>
            <p:ph type="title"/>
          </p:nvPr>
        </p:nvSpPr>
        <p:spPr>
          <a:xfrm>
            <a:off x="533400" y="0"/>
            <a:ext cx="8229600" cy="76200"/>
          </a:xfrm>
        </p:spPr>
        <p:txBody>
          <a:bodyPr/>
          <a:lstStyle/>
          <a:p>
            <a:endParaRPr lang="en-US" altLang="en-US"/>
          </a:p>
        </p:txBody>
      </p:sp>
      <p:sp>
        <p:nvSpPr>
          <p:cNvPr id="101379" name="Rectangle 3">
            <a:extLst>
              <a:ext uri="{FF2B5EF4-FFF2-40B4-BE49-F238E27FC236}">
                <a16:creationId xmlns:a16="http://schemas.microsoft.com/office/drawing/2014/main" id="{E1C46280-30F8-493D-AFFD-FA6BC307AA0D}"/>
              </a:ext>
            </a:extLst>
          </p:cNvPr>
          <p:cNvSpPr>
            <a:spLocks noGrp="1" noChangeArrowheads="1"/>
          </p:cNvSpPr>
          <p:nvPr>
            <p:ph type="body" idx="1"/>
          </p:nvPr>
        </p:nvSpPr>
        <p:spPr/>
        <p:txBody>
          <a:bodyPr/>
          <a:lstStyle/>
          <a:p>
            <a:endParaRPr lang="en-US" altLang="en-US"/>
          </a:p>
        </p:txBody>
      </p:sp>
      <p:sp>
        <p:nvSpPr>
          <p:cNvPr id="101380" name="Text Box 4">
            <a:extLst>
              <a:ext uri="{FF2B5EF4-FFF2-40B4-BE49-F238E27FC236}">
                <a16:creationId xmlns:a16="http://schemas.microsoft.com/office/drawing/2014/main" id="{9588EAD0-82F9-4406-A067-D8F162B1B232}"/>
              </a:ext>
            </a:extLst>
          </p:cNvPr>
          <p:cNvSpPr txBox="1">
            <a:spLocks noChangeArrowheads="1"/>
          </p:cNvSpPr>
          <p:nvPr/>
        </p:nvSpPr>
        <p:spPr bwMode="auto">
          <a:xfrm>
            <a:off x="381000" y="381000"/>
            <a:ext cx="8610600" cy="5643563"/>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Heb 12:1 ¶ Therefore we also, since we are surrounded by so great a cloud of witnesses, let us lay aside every weight, and the sin which so easily ensnares us, and let us run with endurance the race that is set before us,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 looking unto Jesus, the author and finisher of our faith, who for the joy that was set before Him endured the cross, despising the shame, and has sat down at the right hand of the throne of God.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3 For consider Him who endured such hostility from sinners against Himself, lest you become weary and discouraged in your souls.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9CC97C03-871E-42CF-9864-3B0FCDC46FE5}"/>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102403" name="Rectangle 3">
            <a:extLst>
              <a:ext uri="{FF2B5EF4-FFF2-40B4-BE49-F238E27FC236}">
                <a16:creationId xmlns:a16="http://schemas.microsoft.com/office/drawing/2014/main" id="{3D239A3F-B812-4E2E-89E7-9DC4E680D653}"/>
              </a:ext>
            </a:extLst>
          </p:cNvPr>
          <p:cNvSpPr>
            <a:spLocks noGrp="1" noChangeArrowheads="1"/>
          </p:cNvSpPr>
          <p:nvPr>
            <p:ph type="subTitle" idx="1"/>
          </p:nvPr>
        </p:nvSpPr>
        <p:spPr>
          <a:xfrm>
            <a:off x="609600" y="1828800"/>
            <a:ext cx="7924800" cy="4876800"/>
          </a:xfrm>
        </p:spPr>
        <p:txBody>
          <a:bodyPr/>
          <a:lstStyle/>
          <a:p>
            <a:pPr algn="l"/>
            <a:r>
              <a:rPr lang="en-US" altLang="en-US" sz="3600" b="1">
                <a:solidFill>
                  <a:srgbClr val="B11768"/>
                </a:solidFill>
                <a:effectLst>
                  <a:outerShdw blurRad="38100" dist="38100" dir="2700000" algn="tl">
                    <a:srgbClr val="000000"/>
                  </a:outerShdw>
                </a:effectLst>
              </a:rPr>
              <a:t>What if Jesus had said?</a:t>
            </a:r>
          </a:p>
          <a:p>
            <a:pPr algn="l"/>
            <a:r>
              <a:rPr lang="en-US" altLang="en-US" sz="4000" b="1">
                <a:solidFill>
                  <a:srgbClr val="B11768"/>
                </a:solidFill>
                <a:effectLst>
                  <a:outerShdw blurRad="38100" dist="38100" dir="2700000" algn="tl">
                    <a:srgbClr val="000000"/>
                  </a:outerShdw>
                </a:effectLst>
              </a:rPr>
              <a:t>“ I  just don’t have time for them right now Father, maybe a little latter when I get some of these other tasks finished I’ll have time to set aside to die on that cross.”</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2DEDE1B1-9121-4AD4-AA5B-14EADD1D75E8}"/>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103427" name="Rectangle 3">
            <a:extLst>
              <a:ext uri="{FF2B5EF4-FFF2-40B4-BE49-F238E27FC236}">
                <a16:creationId xmlns:a16="http://schemas.microsoft.com/office/drawing/2014/main" id="{8BC8098E-4891-485D-A62E-8C2A3E8AF3D3}"/>
              </a:ext>
            </a:extLst>
          </p:cNvPr>
          <p:cNvSpPr>
            <a:spLocks noGrp="1" noChangeArrowheads="1"/>
          </p:cNvSpPr>
          <p:nvPr>
            <p:ph type="subTitle" idx="1"/>
          </p:nvPr>
        </p:nvSpPr>
        <p:spPr>
          <a:xfrm>
            <a:off x="609600" y="1828800"/>
            <a:ext cx="7924800" cy="4876800"/>
          </a:xfrm>
        </p:spPr>
        <p:txBody>
          <a:bodyPr/>
          <a:lstStyle/>
          <a:p>
            <a:pPr algn="l"/>
            <a:r>
              <a:rPr lang="en-US" altLang="en-US" sz="3600" b="1">
                <a:solidFill>
                  <a:srgbClr val="B11768"/>
                </a:solidFill>
                <a:effectLst>
                  <a:outerShdw blurRad="38100" dist="38100" dir="2700000" algn="tl">
                    <a:srgbClr val="000000"/>
                  </a:outerShdw>
                </a:effectLst>
              </a:rPr>
              <a:t>This was Jesus’ attitude:</a:t>
            </a:r>
          </a:p>
          <a:p>
            <a:pPr algn="l"/>
            <a:r>
              <a:rPr lang="en-US" altLang="en-US" b="1">
                <a:solidFill>
                  <a:srgbClr val="FFFFFF"/>
                </a:solidFill>
                <a:effectLst>
                  <a:outerShdw blurRad="38100" dist="38100" dir="2700000" algn="tl">
                    <a:srgbClr val="000000"/>
                  </a:outerShdw>
                </a:effectLst>
              </a:rPr>
              <a:t>Mt 26:38 Then He said to them, "My soul is exceedingly sorrowful, even to death. Stay here and watch with Me."</a:t>
            </a:r>
          </a:p>
          <a:p>
            <a:pPr algn="l"/>
            <a:r>
              <a:rPr lang="en-US" altLang="en-US" b="1">
                <a:solidFill>
                  <a:srgbClr val="FFFFFF"/>
                </a:solidFill>
                <a:effectLst>
                  <a:outerShdw blurRad="38100" dist="38100" dir="2700000" algn="tl">
                    <a:srgbClr val="000000"/>
                  </a:outerShdw>
                </a:effectLst>
              </a:rPr>
              <a:t> 39 He went a little farther and fell on His face, and prayed, saying, "O My Father, if it is possible, let this cup pass from Me; nevertheless, not as I will, but as You will."</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36B64C04-5423-40ED-A93F-A6D415C6BA2D}"/>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105475" name="Rectangle 3">
            <a:extLst>
              <a:ext uri="{FF2B5EF4-FFF2-40B4-BE49-F238E27FC236}">
                <a16:creationId xmlns:a16="http://schemas.microsoft.com/office/drawing/2014/main" id="{5932ECA8-F1D8-4301-B18A-84BA5378AC68}"/>
              </a:ext>
            </a:extLst>
          </p:cNvPr>
          <p:cNvSpPr>
            <a:spLocks noGrp="1" noChangeArrowheads="1"/>
          </p:cNvSpPr>
          <p:nvPr>
            <p:ph type="subTitle" idx="1"/>
          </p:nvPr>
        </p:nvSpPr>
        <p:spPr>
          <a:xfrm>
            <a:off x="609600" y="1828800"/>
            <a:ext cx="7924800" cy="4876800"/>
          </a:xfrm>
        </p:spPr>
        <p:txBody>
          <a:bodyPr/>
          <a:lstStyle/>
          <a:p>
            <a:pPr algn="l"/>
            <a:r>
              <a:rPr lang="en-US" altLang="en-US" sz="3600" b="1">
                <a:solidFill>
                  <a:srgbClr val="B11768"/>
                </a:solidFill>
                <a:effectLst>
                  <a:outerShdw blurRad="38100" dist="38100" dir="2700000" algn="tl">
                    <a:srgbClr val="000000"/>
                  </a:outerShdw>
                </a:effectLst>
              </a:rPr>
              <a:t>We all must bear our burdens.</a:t>
            </a:r>
          </a:p>
          <a:p>
            <a:pPr algn="l"/>
            <a:r>
              <a:rPr lang="en-US" altLang="en-US" sz="3600" b="1">
                <a:solidFill>
                  <a:srgbClr val="B11768"/>
                </a:solidFill>
                <a:effectLst>
                  <a:outerShdw blurRad="38100" dist="38100" dir="2700000" algn="tl">
                    <a:srgbClr val="000000"/>
                  </a:outerShdw>
                </a:effectLst>
              </a:rPr>
              <a:t>Our burden is no greater or more important than anyone else's.</a:t>
            </a:r>
          </a:p>
          <a:p>
            <a:pPr algn="l"/>
            <a:r>
              <a:rPr lang="en-US" altLang="en-US" sz="3600" b="1">
                <a:solidFill>
                  <a:srgbClr val="B11768"/>
                </a:solidFill>
                <a:effectLst>
                  <a:outerShdw blurRad="38100" dist="38100" dir="2700000" algn="tl">
                    <a:srgbClr val="000000"/>
                  </a:outerShdw>
                </a:effectLst>
              </a:rPr>
              <a:t>We must always be working toward our goal.</a:t>
            </a:r>
          </a:p>
          <a:p>
            <a:pPr algn="l"/>
            <a:endParaRPr lang="en-US" altLang="en-US" sz="3600" b="1">
              <a:solidFill>
                <a:srgbClr val="B11768"/>
              </a:solidFill>
              <a:effectLst>
                <a:outerShdw blurRad="38100" dist="38100" dir="2700000" algn="tl">
                  <a:srgbClr val="000000"/>
                </a:outerShdw>
              </a:effectLst>
            </a:endParaRPr>
          </a:p>
          <a:p>
            <a:pPr algn="l"/>
            <a:endParaRPr lang="en-US" altLang="en-US" sz="4000" b="1">
              <a:solidFill>
                <a:srgbClr val="B11768"/>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animEffect transition="in" filter="box(in)">
                                      <p:cBhvr>
                                        <p:cTn id="7" dur="500"/>
                                        <p:tgtEl>
                                          <p:spTgt spid="1054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05475">
                                            <p:txEl>
                                              <p:pRg st="1" end="1"/>
                                            </p:txEl>
                                          </p:spTgt>
                                        </p:tgtEl>
                                        <p:attrNameLst>
                                          <p:attrName>style.visibility</p:attrName>
                                        </p:attrNameLst>
                                      </p:cBhvr>
                                      <p:to>
                                        <p:strVal val="visible"/>
                                      </p:to>
                                    </p:set>
                                    <p:animEffect transition="in" filter="box(in)">
                                      <p:cBhvr>
                                        <p:cTn id="12" dur="500"/>
                                        <p:tgtEl>
                                          <p:spTgt spid="1054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nodeType="clickEffect">
                                  <p:stCondLst>
                                    <p:cond delay="0"/>
                                  </p:stCondLst>
                                  <p:childTnLst>
                                    <p:set>
                                      <p:cBhvr>
                                        <p:cTn id="16" dur="1" fill="hold">
                                          <p:stCondLst>
                                            <p:cond delay="0"/>
                                          </p:stCondLst>
                                        </p:cTn>
                                        <p:tgtEl>
                                          <p:spTgt spid="105475">
                                            <p:txEl>
                                              <p:pRg st="2" end="2"/>
                                            </p:txEl>
                                          </p:spTgt>
                                        </p:tgtEl>
                                        <p:attrNameLst>
                                          <p:attrName>style.visibility</p:attrName>
                                        </p:attrNameLst>
                                      </p:cBhvr>
                                      <p:to>
                                        <p:strVal val="visible"/>
                                      </p:to>
                                    </p:set>
                                    <p:animEffect transition="in" filter="fade">
                                      <p:cBhvr>
                                        <p:cTn id="17" dur="1000"/>
                                        <p:tgtEl>
                                          <p:spTgt spid="105475">
                                            <p:txEl>
                                              <p:pRg st="2" end="2"/>
                                            </p:txEl>
                                          </p:spTgt>
                                        </p:tgtEl>
                                      </p:cBhvr>
                                    </p:animEffect>
                                    <p:anim calcmode="lin" valueType="num">
                                      <p:cBhvr>
                                        <p:cTn id="18" dur="1000" fill="hold"/>
                                        <p:tgtEl>
                                          <p:spTgt spid="105475">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10547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BE26D04D-0B99-4A8D-BFEE-9AC7BC225756}"/>
              </a:ext>
            </a:extLst>
          </p:cNvPr>
          <p:cNvSpPr>
            <a:spLocks noGrp="1" noChangeArrowheads="1"/>
          </p:cNvSpPr>
          <p:nvPr>
            <p:ph type="title"/>
          </p:nvPr>
        </p:nvSpPr>
        <p:spPr>
          <a:xfrm>
            <a:off x="533400" y="0"/>
            <a:ext cx="8229600" cy="76200"/>
          </a:xfrm>
        </p:spPr>
        <p:txBody>
          <a:bodyPr/>
          <a:lstStyle/>
          <a:p>
            <a:endParaRPr lang="en-US" altLang="en-US"/>
          </a:p>
        </p:txBody>
      </p:sp>
      <p:sp>
        <p:nvSpPr>
          <p:cNvPr id="106499" name="Rectangle 3">
            <a:extLst>
              <a:ext uri="{FF2B5EF4-FFF2-40B4-BE49-F238E27FC236}">
                <a16:creationId xmlns:a16="http://schemas.microsoft.com/office/drawing/2014/main" id="{38F01C7E-C8C6-4AA7-9A36-5C18E567D544}"/>
              </a:ext>
            </a:extLst>
          </p:cNvPr>
          <p:cNvSpPr>
            <a:spLocks noGrp="1" noChangeArrowheads="1"/>
          </p:cNvSpPr>
          <p:nvPr>
            <p:ph type="body" idx="1"/>
          </p:nvPr>
        </p:nvSpPr>
        <p:spPr/>
        <p:txBody>
          <a:bodyPr/>
          <a:lstStyle/>
          <a:p>
            <a:endParaRPr lang="en-US" altLang="en-US"/>
          </a:p>
        </p:txBody>
      </p:sp>
      <p:sp>
        <p:nvSpPr>
          <p:cNvPr id="106500" name="Text Box 4">
            <a:extLst>
              <a:ext uri="{FF2B5EF4-FFF2-40B4-BE49-F238E27FC236}">
                <a16:creationId xmlns:a16="http://schemas.microsoft.com/office/drawing/2014/main" id="{529E8174-A3B1-48D5-A5AD-89EDC0669D7F}"/>
              </a:ext>
            </a:extLst>
          </p:cNvPr>
          <p:cNvSpPr txBox="1">
            <a:spLocks noChangeArrowheads="1"/>
          </p:cNvSpPr>
          <p:nvPr/>
        </p:nvSpPr>
        <p:spPr bwMode="auto">
          <a:xfrm>
            <a:off x="381000" y="381000"/>
            <a:ext cx="8610600" cy="6045200"/>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Php 2:12 ¶ Therefore, my beloved, as you have always obeyed, not as in my presence only, but now much more in my absence, work out your own salvation with fear and trembling;</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13 for it is God who works in you both to will and to do for His good pleasure.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14 ¶ Do all things without complaining and disputing,</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15 that you may become blameless and harmless, children of God without fault in the midst of a crooked and perverse generation, among whom you shine as lights in the world,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16 holding fast the word of life, so that I may rejoice in the day of Christ that I have not run in vain or labored in vain.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15B2E69E-561F-4309-9EFB-3FD4371DCDA4}"/>
              </a:ext>
            </a:extLst>
          </p:cNvPr>
          <p:cNvSpPr>
            <a:spLocks noGrp="1" noChangeArrowheads="1"/>
          </p:cNvSpPr>
          <p:nvPr>
            <p:ph type="title"/>
          </p:nvPr>
        </p:nvSpPr>
        <p:spPr>
          <a:xfrm>
            <a:off x="533400" y="0"/>
            <a:ext cx="8229600" cy="76200"/>
          </a:xfrm>
        </p:spPr>
        <p:txBody>
          <a:bodyPr/>
          <a:lstStyle/>
          <a:p>
            <a:endParaRPr lang="en-US" altLang="en-US"/>
          </a:p>
        </p:txBody>
      </p:sp>
      <p:sp>
        <p:nvSpPr>
          <p:cNvPr id="107523" name="Rectangle 3">
            <a:extLst>
              <a:ext uri="{FF2B5EF4-FFF2-40B4-BE49-F238E27FC236}">
                <a16:creationId xmlns:a16="http://schemas.microsoft.com/office/drawing/2014/main" id="{5CC4850D-EC29-444D-97D2-A0512E0D9B23}"/>
              </a:ext>
            </a:extLst>
          </p:cNvPr>
          <p:cNvSpPr>
            <a:spLocks noGrp="1" noChangeArrowheads="1"/>
          </p:cNvSpPr>
          <p:nvPr>
            <p:ph type="body" idx="1"/>
          </p:nvPr>
        </p:nvSpPr>
        <p:spPr/>
        <p:txBody>
          <a:bodyPr/>
          <a:lstStyle/>
          <a:p>
            <a:endParaRPr lang="en-US" altLang="en-US"/>
          </a:p>
        </p:txBody>
      </p:sp>
      <p:sp>
        <p:nvSpPr>
          <p:cNvPr id="107524" name="Text Box 4">
            <a:extLst>
              <a:ext uri="{FF2B5EF4-FFF2-40B4-BE49-F238E27FC236}">
                <a16:creationId xmlns:a16="http://schemas.microsoft.com/office/drawing/2014/main" id="{5FDB782F-3631-43D1-8C8D-3C13B98C8C39}"/>
              </a:ext>
            </a:extLst>
          </p:cNvPr>
          <p:cNvSpPr txBox="1">
            <a:spLocks noChangeArrowheads="1"/>
          </p:cNvSpPr>
          <p:nvPr/>
        </p:nvSpPr>
        <p:spPr bwMode="auto">
          <a:xfrm>
            <a:off x="381000" y="381000"/>
            <a:ext cx="8610600" cy="5800725"/>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2Pe 1:3 as His divine power has given to us all things that pertain to life and godliness, through the knowledge of Him who called us by glory and virtue,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4 by which have been given to us exceedingly great and precious promises, that through these you may be partakers of the divine nature, having escaped the corruption that is in the world through lust.</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5 ¶ But also for this very reason, giving all </a:t>
            </a:r>
            <a:r>
              <a:rPr kumimoji="0" lang="en-US" altLang="en-US" sz="3600" b="1" i="1" u="sng" strike="noStrike" kern="1200" cap="none" spc="0" normalizeH="0" baseline="0" noProof="0">
                <a:ln>
                  <a:noFill/>
                </a:ln>
                <a:solidFill>
                  <a:srgbClr val="B11768"/>
                </a:solidFill>
                <a:effectLst/>
                <a:uLnTx/>
                <a:uFillTx/>
                <a:latin typeface="Tahoma" panose="020B0604030504040204" pitchFamily="34" charset="0"/>
                <a:ea typeface="+mn-ea"/>
                <a:cs typeface="+mn-cs"/>
              </a:rPr>
              <a:t>diligence</a:t>
            </a:r>
            <a:r>
              <a:rPr kumimoji="0" lang="en-US" altLang="en-US" sz="3600" b="1" i="1" u="none" strike="noStrike" kern="1200" cap="none" spc="0" normalizeH="0" baseline="0" noProof="0">
                <a:ln>
                  <a:noFill/>
                </a:ln>
                <a:solidFill>
                  <a:srgbClr val="B11768"/>
                </a:solidFill>
                <a:effectLst/>
                <a:uLnTx/>
                <a:uFillTx/>
                <a:latin typeface="Tahoma" panose="020B0604030504040204" pitchFamily="34" charset="0"/>
                <a:ea typeface="+mn-ea"/>
                <a:cs typeface="+mn-cs"/>
              </a:rPr>
              <a:t>,</a:t>
            </a: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add to your faith virtue, to virtue knowledge,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6 to knowledge self-control, to self-control perseverance, to perseverance godliness,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DA485FE4-E2BD-4D4B-9733-0817433BF469}"/>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108547" name="Rectangle 3">
            <a:extLst>
              <a:ext uri="{FF2B5EF4-FFF2-40B4-BE49-F238E27FC236}">
                <a16:creationId xmlns:a16="http://schemas.microsoft.com/office/drawing/2014/main" id="{6631D9BF-04BA-408C-9FE2-F56263021E65}"/>
              </a:ext>
            </a:extLst>
          </p:cNvPr>
          <p:cNvSpPr>
            <a:spLocks noGrp="1" noChangeArrowheads="1"/>
          </p:cNvSpPr>
          <p:nvPr>
            <p:ph type="subTitle" idx="1"/>
          </p:nvPr>
        </p:nvSpPr>
        <p:spPr>
          <a:xfrm>
            <a:off x="609600" y="1828800"/>
            <a:ext cx="7924800" cy="4876800"/>
          </a:xfrm>
        </p:spPr>
        <p:txBody>
          <a:bodyPr/>
          <a:lstStyle/>
          <a:p>
            <a:pPr algn="l"/>
            <a:r>
              <a:rPr lang="en-US" altLang="en-US" sz="3600" b="1">
                <a:solidFill>
                  <a:srgbClr val="B11768"/>
                </a:solidFill>
                <a:effectLst>
                  <a:outerShdw blurRad="38100" dist="38100" dir="2700000" algn="tl">
                    <a:srgbClr val="000000"/>
                  </a:outerShdw>
                </a:effectLst>
              </a:rPr>
              <a:t>We don’t have the option to postpone our responsibilities!</a:t>
            </a:r>
          </a:p>
          <a:p>
            <a:pPr algn="l"/>
            <a:r>
              <a:rPr lang="en-US" altLang="en-US" sz="3600" b="1">
                <a:solidFill>
                  <a:srgbClr val="B11768"/>
                </a:solidFill>
                <a:effectLst>
                  <a:outerShdw blurRad="38100" dist="38100" dir="2700000" algn="tl">
                    <a:srgbClr val="000000"/>
                  </a:outerShdw>
                </a:effectLst>
              </a:rPr>
              <a:t>We are told to </a:t>
            </a:r>
            <a:r>
              <a:rPr lang="en-US" altLang="en-US" sz="4000" b="1" i="1" u="sng">
                <a:solidFill>
                  <a:srgbClr val="B11768"/>
                </a:solidFill>
                <a:effectLst>
                  <a:outerShdw blurRad="38100" dist="38100" dir="2700000" algn="tl">
                    <a:srgbClr val="000000"/>
                  </a:outerShdw>
                </a:effectLst>
              </a:rPr>
              <a:t>“give diligence”</a:t>
            </a:r>
          </a:p>
          <a:p>
            <a:pPr algn="l"/>
            <a:r>
              <a:rPr lang="en-US" altLang="en-US" b="1" i="1" u="sng">
                <a:hlinkClick r:id="rId2"/>
              </a:rPr>
              <a:t>To do one's diligence</a:t>
            </a:r>
            <a:r>
              <a:rPr lang="en-US" altLang="en-US" b="1" i="1" u="sng"/>
              <a:t>, </a:t>
            </a:r>
            <a:r>
              <a:rPr lang="en-US" altLang="en-US" b="1" i="1" u="sng">
                <a:hlinkClick r:id="rId3"/>
              </a:rPr>
              <a:t>give diligence</a:t>
            </a:r>
            <a:r>
              <a:rPr lang="en-US" altLang="en-US" b="1" i="1" u="sng"/>
              <a:t>, </a:t>
            </a:r>
            <a:r>
              <a:rPr lang="en-US" altLang="en-US" b="1" i="1" u="sng">
                <a:hlinkClick r:id="rId4"/>
              </a:rPr>
              <a:t>use diligence</a:t>
            </a:r>
            <a:r>
              <a:rPr lang="en-US" altLang="en-US" b="1" i="1" u="sng"/>
              <a:t>,        to exert one's self; to make interested and earnest effort.</a:t>
            </a:r>
            <a:r>
              <a:rPr lang="en-US" altLang="en-US"/>
              <a:t> </a:t>
            </a:r>
            <a:endParaRPr lang="en-US" altLang="en-US" b="1" i="1" u="sng">
              <a:solidFill>
                <a:srgbClr val="B11768"/>
              </a:solidFill>
              <a:effectLst>
                <a:outerShdw blurRad="38100" dist="38100" dir="2700000" algn="tl">
                  <a:srgbClr val="000000"/>
                </a:outerShdw>
              </a:effectLst>
            </a:endParaRPr>
          </a:p>
          <a:p>
            <a:pPr algn="l"/>
            <a:endParaRPr lang="en-US" altLang="en-US" sz="3600" b="1">
              <a:solidFill>
                <a:srgbClr val="B11768"/>
              </a:solidFill>
              <a:effectLst>
                <a:outerShdw blurRad="38100" dist="38100" dir="2700000" algn="tl">
                  <a:srgbClr val="000000"/>
                </a:outerShdw>
              </a:effectLst>
            </a:endParaRPr>
          </a:p>
          <a:p>
            <a:pPr algn="l"/>
            <a:endParaRPr lang="en-US" altLang="en-US" sz="3600" b="1">
              <a:solidFill>
                <a:srgbClr val="B11768"/>
              </a:solidFill>
              <a:effectLst>
                <a:outerShdw blurRad="38100" dist="38100" dir="2700000" algn="tl">
                  <a:srgbClr val="000000"/>
                </a:outerShdw>
              </a:effectLst>
            </a:endParaRPr>
          </a:p>
          <a:p>
            <a:pPr algn="l"/>
            <a:endParaRPr lang="en-US" altLang="en-US" sz="4000" b="1">
              <a:solidFill>
                <a:srgbClr val="B11768"/>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 calcmode="lin" valueType="num">
                                      <p:cBhvr>
                                        <p:cTn id="7" dur="500" fill="hold"/>
                                        <p:tgtEl>
                                          <p:spTgt spid="10854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854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nodeType="clickEffect">
                                  <p:stCondLst>
                                    <p:cond delay="0"/>
                                  </p:stCondLst>
                                  <p:childTnLst>
                                    <p:set>
                                      <p:cBhvr>
                                        <p:cTn id="12" dur="1" fill="hold">
                                          <p:stCondLst>
                                            <p:cond delay="0"/>
                                          </p:stCondLst>
                                        </p:cTn>
                                        <p:tgtEl>
                                          <p:spTgt spid="108547">
                                            <p:txEl>
                                              <p:pRg st="1" end="1"/>
                                            </p:txEl>
                                          </p:spTgt>
                                        </p:tgtEl>
                                        <p:attrNameLst>
                                          <p:attrName>style.visibility</p:attrName>
                                        </p:attrNameLst>
                                      </p:cBhvr>
                                      <p:to>
                                        <p:strVal val="visible"/>
                                      </p:to>
                                    </p:set>
                                    <p:anim calcmode="lin" valueType="num">
                                      <p:cBhvr>
                                        <p:cTn id="13" dur="500" fill="hold"/>
                                        <p:tgtEl>
                                          <p:spTgt spid="10854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0854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108547">
                                            <p:txEl>
                                              <p:pRg st="2" end="2"/>
                                            </p:txEl>
                                          </p:spTgt>
                                        </p:tgtEl>
                                        <p:attrNameLst>
                                          <p:attrName>style.visibility</p:attrName>
                                        </p:attrNameLst>
                                      </p:cBhvr>
                                      <p:to>
                                        <p:strVal val="visible"/>
                                      </p:to>
                                    </p:set>
                                    <p:animEffect transition="in" filter="fade">
                                      <p:cBhvr>
                                        <p:cTn id="19" dur="1000"/>
                                        <p:tgtEl>
                                          <p:spTgt spid="108547">
                                            <p:txEl>
                                              <p:pRg st="2" end="2"/>
                                            </p:txEl>
                                          </p:spTgt>
                                        </p:tgtEl>
                                      </p:cBhvr>
                                    </p:animEffect>
                                    <p:anim calcmode="lin" valueType="num">
                                      <p:cBhvr>
                                        <p:cTn id="20" dur="1000" fill="hold"/>
                                        <p:tgtEl>
                                          <p:spTgt spid="10854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0854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31D6C5DD-9C3C-45E2-9DD4-BEA1A2EC53AE}"/>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70659" name="Rectangle 3">
            <a:extLst>
              <a:ext uri="{FF2B5EF4-FFF2-40B4-BE49-F238E27FC236}">
                <a16:creationId xmlns:a16="http://schemas.microsoft.com/office/drawing/2014/main" id="{D6EC6FB9-2A40-4341-8E1D-9C84C1679BDF}"/>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Profound &amp; Absolute Truths</a:t>
            </a:r>
          </a:p>
          <a:p>
            <a:pPr algn="l"/>
            <a:r>
              <a:rPr lang="en-US" altLang="en-US" sz="3600" b="1">
                <a:solidFill>
                  <a:srgbClr val="B11768"/>
                </a:solidFill>
                <a:effectLst>
                  <a:outerShdw blurRad="38100" dist="38100" dir="2700000" algn="tl">
                    <a:srgbClr val="000000"/>
                  </a:outerShdw>
                </a:effectLst>
              </a:rPr>
              <a:t>Consider the words of Solomon</a:t>
            </a:r>
          </a:p>
          <a:p>
            <a:pPr algn="l"/>
            <a:r>
              <a:rPr lang="en-US" altLang="en-US" sz="3600" b="1">
                <a:solidFill>
                  <a:srgbClr val="B11768"/>
                </a:solidFill>
                <a:effectLst>
                  <a:outerShdw blurRad="38100" dist="38100" dir="2700000" algn="tl">
                    <a:srgbClr val="000000"/>
                  </a:outerShdw>
                </a:effectLst>
              </a:rPr>
              <a:t>And then –</a:t>
            </a:r>
          </a:p>
          <a:p>
            <a:pPr algn="l"/>
            <a:r>
              <a:rPr lang="en-US" altLang="en-US" b="1"/>
              <a:t>Ec 12:8 ¶ </a:t>
            </a:r>
            <a:r>
              <a:rPr lang="en-US" altLang="en-US" b="1">
                <a:solidFill>
                  <a:srgbClr val="FFFFFF"/>
                </a:solidFill>
                <a:effectLst>
                  <a:outerShdw blurRad="38100" dist="38100" dir="2700000" algn="tl">
                    <a:srgbClr val="000000"/>
                  </a:outerShdw>
                </a:effectLst>
              </a:rPr>
              <a:t>Vanity of vanities, saith the preacher; all is vanity.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0659">
                                            <p:txEl>
                                              <p:pRg st="2" end="2"/>
                                            </p:txEl>
                                          </p:spTgt>
                                        </p:tgtEl>
                                        <p:attrNameLst>
                                          <p:attrName>style.visibility</p:attrName>
                                        </p:attrNameLst>
                                      </p:cBhvr>
                                      <p:to>
                                        <p:strVal val="visible"/>
                                      </p:to>
                                    </p:set>
                                    <p:animEffect transition="in" filter="fade">
                                      <p:cBhvr>
                                        <p:cTn id="7" dur="1000"/>
                                        <p:tgtEl>
                                          <p:spTgt spid="70659">
                                            <p:txEl>
                                              <p:pRg st="2" end="2"/>
                                            </p:txEl>
                                          </p:spTgt>
                                        </p:tgtEl>
                                      </p:cBhvr>
                                    </p:animEffect>
                                    <p:anim calcmode="lin" valueType="num">
                                      <p:cBhvr>
                                        <p:cTn id="8" dur="1000" fill="hold"/>
                                        <p:tgtEl>
                                          <p:spTgt spid="70659">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0659">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0659">
                                            <p:txEl>
                                              <p:pRg st="3" end="3"/>
                                            </p:txEl>
                                          </p:spTgt>
                                        </p:tgtEl>
                                        <p:attrNameLst>
                                          <p:attrName>style.visibility</p:attrName>
                                        </p:attrNameLst>
                                      </p:cBhvr>
                                      <p:to>
                                        <p:strVal val="visible"/>
                                      </p:to>
                                    </p:set>
                                    <p:animEffect transition="in" filter="fade">
                                      <p:cBhvr>
                                        <p:cTn id="12" dur="1000"/>
                                        <p:tgtEl>
                                          <p:spTgt spid="70659">
                                            <p:txEl>
                                              <p:pRg st="3" end="3"/>
                                            </p:txEl>
                                          </p:spTgt>
                                        </p:tgtEl>
                                      </p:cBhvr>
                                    </p:animEffect>
                                    <p:anim calcmode="lin" valueType="num">
                                      <p:cBhvr>
                                        <p:cTn id="13" dur="1000" fill="hold"/>
                                        <p:tgtEl>
                                          <p:spTgt spid="70659">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7065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C7AFCB88-9359-4640-A5EC-BCC234C9EFAB}"/>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109571" name="Rectangle 3">
            <a:extLst>
              <a:ext uri="{FF2B5EF4-FFF2-40B4-BE49-F238E27FC236}">
                <a16:creationId xmlns:a16="http://schemas.microsoft.com/office/drawing/2014/main" id="{A076C965-5C6B-436B-8282-AA109D87F227}"/>
              </a:ext>
            </a:extLst>
          </p:cNvPr>
          <p:cNvSpPr>
            <a:spLocks noGrp="1" noChangeArrowheads="1"/>
          </p:cNvSpPr>
          <p:nvPr>
            <p:ph type="subTitle" idx="1"/>
          </p:nvPr>
        </p:nvSpPr>
        <p:spPr>
          <a:xfrm>
            <a:off x="609600" y="1828800"/>
            <a:ext cx="7924800" cy="4876800"/>
          </a:xfrm>
        </p:spPr>
        <p:txBody>
          <a:bodyPr/>
          <a:lstStyle/>
          <a:p>
            <a:pPr algn="l"/>
            <a:r>
              <a:rPr lang="en-US" altLang="en-US" sz="3600" b="1">
                <a:solidFill>
                  <a:srgbClr val="B11768"/>
                </a:solidFill>
                <a:effectLst>
                  <a:outerShdw blurRad="38100" dist="38100" dir="2700000" algn="tl">
                    <a:srgbClr val="000000"/>
                  </a:outerShdw>
                </a:effectLst>
              </a:rPr>
              <a:t>Some have greater responsibility:</a:t>
            </a:r>
          </a:p>
          <a:p>
            <a:pPr algn="l"/>
            <a:r>
              <a:rPr lang="en-US" altLang="en-US" b="1"/>
              <a:t>Lu 12:48  For everyone to whom much is given, from him much will be required; and to whom much has been committed, of him they will ask the more.</a:t>
            </a:r>
            <a:r>
              <a:rPr lang="en-US" altLang="en-US"/>
              <a:t> </a:t>
            </a:r>
            <a:endParaRPr lang="en-US" altLang="en-US" sz="3600" b="1">
              <a:solidFill>
                <a:srgbClr val="B11768"/>
              </a:solidFill>
              <a:effectLst>
                <a:outerShdw blurRad="38100" dist="38100" dir="2700000" algn="tl">
                  <a:srgbClr val="000000"/>
                </a:outerShdw>
              </a:effectLst>
            </a:endParaRPr>
          </a:p>
          <a:p>
            <a:pPr algn="l"/>
            <a:endParaRPr lang="en-US" altLang="en-US" sz="3600" b="1">
              <a:solidFill>
                <a:srgbClr val="B11768"/>
              </a:solidFill>
              <a:effectLst>
                <a:outerShdw blurRad="38100" dist="38100" dir="2700000" algn="tl">
                  <a:srgbClr val="000000"/>
                </a:outerShdw>
              </a:effectLst>
            </a:endParaRPr>
          </a:p>
          <a:p>
            <a:pPr algn="l"/>
            <a:endParaRPr lang="en-US" altLang="en-US" sz="4000" b="1">
              <a:solidFill>
                <a:srgbClr val="B11768"/>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anim calcmode="lin" valueType="num">
                                      <p:cBhvr>
                                        <p:cTn id="7" dur="500" fill="hold"/>
                                        <p:tgtEl>
                                          <p:spTgt spid="10957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09571">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2" presetClass="entr" presetSubtype="0" fill="hold" nodeType="clickEffect">
                                  <p:stCondLst>
                                    <p:cond delay="0"/>
                                  </p:stCondLst>
                                  <p:childTnLst>
                                    <p:set>
                                      <p:cBhvr>
                                        <p:cTn id="12" dur="1" fill="hold">
                                          <p:stCondLst>
                                            <p:cond delay="0"/>
                                          </p:stCondLst>
                                        </p:cTn>
                                        <p:tgtEl>
                                          <p:spTgt spid="109571">
                                            <p:txEl>
                                              <p:pRg st="1" end="1"/>
                                            </p:txEl>
                                          </p:spTgt>
                                        </p:tgtEl>
                                        <p:attrNameLst>
                                          <p:attrName>style.visibility</p:attrName>
                                        </p:attrNameLst>
                                      </p:cBhvr>
                                      <p:to>
                                        <p:strVal val="visible"/>
                                      </p:to>
                                    </p:set>
                                    <p:animEffect transition="in" filter="fade">
                                      <p:cBhvr>
                                        <p:cTn id="13" dur="1000"/>
                                        <p:tgtEl>
                                          <p:spTgt spid="109571">
                                            <p:txEl>
                                              <p:pRg st="1" end="1"/>
                                            </p:txEl>
                                          </p:spTgt>
                                        </p:tgtEl>
                                      </p:cBhvr>
                                    </p:animEffect>
                                    <p:anim calcmode="lin" valueType="num">
                                      <p:cBhvr>
                                        <p:cTn id="14" dur="1000" fill="hold"/>
                                        <p:tgtEl>
                                          <p:spTgt spid="109571">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10957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a:extLst>
              <a:ext uri="{FF2B5EF4-FFF2-40B4-BE49-F238E27FC236}">
                <a16:creationId xmlns:a16="http://schemas.microsoft.com/office/drawing/2014/main" id="{54D09872-CB9D-4D59-93E2-3F3AC42D8904}"/>
              </a:ext>
            </a:extLst>
          </p:cNvPr>
          <p:cNvSpPr>
            <a:spLocks noGrp="1" noChangeArrowheads="1"/>
          </p:cNvSpPr>
          <p:nvPr>
            <p:ph type="title"/>
          </p:nvPr>
        </p:nvSpPr>
        <p:spPr>
          <a:xfrm>
            <a:off x="533400" y="0"/>
            <a:ext cx="8229600" cy="76200"/>
          </a:xfrm>
        </p:spPr>
        <p:txBody>
          <a:bodyPr/>
          <a:lstStyle/>
          <a:p>
            <a:endParaRPr lang="en-US" altLang="en-US"/>
          </a:p>
        </p:txBody>
      </p:sp>
      <p:sp>
        <p:nvSpPr>
          <p:cNvPr id="110595" name="Rectangle 3">
            <a:extLst>
              <a:ext uri="{FF2B5EF4-FFF2-40B4-BE49-F238E27FC236}">
                <a16:creationId xmlns:a16="http://schemas.microsoft.com/office/drawing/2014/main" id="{9519C1AB-F3C4-41AA-8FEB-7060C2FEF721}"/>
              </a:ext>
            </a:extLst>
          </p:cNvPr>
          <p:cNvSpPr>
            <a:spLocks noGrp="1" noChangeArrowheads="1"/>
          </p:cNvSpPr>
          <p:nvPr>
            <p:ph type="body" idx="1"/>
          </p:nvPr>
        </p:nvSpPr>
        <p:spPr/>
        <p:txBody>
          <a:bodyPr/>
          <a:lstStyle/>
          <a:p>
            <a:endParaRPr lang="en-US" altLang="en-US"/>
          </a:p>
        </p:txBody>
      </p:sp>
      <p:sp>
        <p:nvSpPr>
          <p:cNvPr id="110596" name="Text Box 4">
            <a:extLst>
              <a:ext uri="{FF2B5EF4-FFF2-40B4-BE49-F238E27FC236}">
                <a16:creationId xmlns:a16="http://schemas.microsoft.com/office/drawing/2014/main" id="{620E2F5F-B8E0-4C92-B5B6-053B7E6CF87D}"/>
              </a:ext>
            </a:extLst>
          </p:cNvPr>
          <p:cNvSpPr txBox="1">
            <a:spLocks noChangeArrowheads="1"/>
          </p:cNvSpPr>
          <p:nvPr/>
        </p:nvSpPr>
        <p:spPr bwMode="auto">
          <a:xfrm>
            <a:off x="381000" y="381000"/>
            <a:ext cx="8610600" cy="4362450"/>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Eph 4:11 And He Himself gave some to be apostles, some prophets, some evangelists, and some pastors and teachers,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12 for the equipping of the saints for the work of ministry, for the edifying of the body of Christ,</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13 till we all come to the unity of the faith and of the knowledge of the Son of God, to a perfect man, to the measure of the stature of the fullness of Christ;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98BDE3E3-D550-4155-A59D-6EE0FB0F7113}"/>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111619" name="Rectangle 3">
            <a:extLst>
              <a:ext uri="{FF2B5EF4-FFF2-40B4-BE49-F238E27FC236}">
                <a16:creationId xmlns:a16="http://schemas.microsoft.com/office/drawing/2014/main" id="{D4468762-9D05-41DF-A7DF-8989F8B4DE26}"/>
              </a:ext>
            </a:extLst>
          </p:cNvPr>
          <p:cNvSpPr>
            <a:spLocks noGrp="1" noChangeArrowheads="1"/>
          </p:cNvSpPr>
          <p:nvPr>
            <p:ph type="subTitle" idx="1"/>
          </p:nvPr>
        </p:nvSpPr>
        <p:spPr>
          <a:xfrm>
            <a:off x="609600" y="1828800"/>
            <a:ext cx="7924800" cy="4876800"/>
          </a:xfrm>
        </p:spPr>
        <p:txBody>
          <a:bodyPr/>
          <a:lstStyle/>
          <a:p>
            <a:pPr algn="l"/>
            <a:r>
              <a:rPr lang="en-US" altLang="en-US" sz="3600" b="1">
                <a:solidFill>
                  <a:srgbClr val="B11768"/>
                </a:solidFill>
                <a:effectLst>
                  <a:outerShdw blurRad="38100" dist="38100" dir="2700000" algn="tl">
                    <a:srgbClr val="000000"/>
                  </a:outerShdw>
                </a:effectLst>
              </a:rPr>
              <a:t>Some </a:t>
            </a:r>
            <a:r>
              <a:rPr lang="en-US" altLang="en-US" b="1">
                <a:solidFill>
                  <a:srgbClr val="B11768"/>
                </a:solidFill>
                <a:effectLst>
                  <a:outerShdw blurRad="38100" dist="38100" dir="2700000" algn="tl">
                    <a:srgbClr val="000000"/>
                  </a:outerShdw>
                </a:effectLst>
              </a:rPr>
              <a:t>have been given the ability to teach, preach and lead God’s flock.</a:t>
            </a:r>
            <a:r>
              <a:rPr lang="en-US" altLang="en-US">
                <a:solidFill>
                  <a:srgbClr val="B11768"/>
                </a:solidFill>
                <a:effectLst>
                  <a:outerShdw blurRad="38100" dist="38100" dir="2700000" algn="tl">
                    <a:srgbClr val="000000"/>
                  </a:outerShdw>
                </a:effectLst>
              </a:rPr>
              <a:t> </a:t>
            </a:r>
          </a:p>
          <a:p>
            <a:pPr algn="l"/>
            <a:r>
              <a:rPr lang="en-US" altLang="en-US" b="1">
                <a:solidFill>
                  <a:srgbClr val="B11768"/>
                </a:solidFill>
                <a:effectLst>
                  <a:outerShdw blurRad="38100" dist="38100" dir="2700000" algn="tl">
                    <a:srgbClr val="000000"/>
                  </a:outerShdw>
                </a:effectLst>
              </a:rPr>
              <a:t>We need to remember it’s God’s flock and those souls are precious to Him.</a:t>
            </a:r>
          </a:p>
          <a:p>
            <a:pPr algn="l"/>
            <a:r>
              <a:rPr lang="en-US" altLang="en-US" b="1">
                <a:solidFill>
                  <a:srgbClr val="B11768"/>
                </a:solidFill>
                <a:effectLst>
                  <a:outerShdw blurRad="38100" dist="38100" dir="2700000" algn="tl">
                    <a:srgbClr val="000000"/>
                  </a:outerShdw>
                </a:effectLst>
              </a:rPr>
              <a:t>Consider Paul’s attitude:</a:t>
            </a:r>
          </a:p>
          <a:p>
            <a:pPr algn="l"/>
            <a:r>
              <a:rPr lang="en-US" altLang="en-US" b="1"/>
              <a:t>2Ti 2:10 Therefore I endure all things for the sake of the elect, that they also may obtain the salvation which is in Christ Jesus with eternal glory.</a:t>
            </a:r>
            <a:endParaRPr lang="en-US" altLang="en-US" sz="3600" b="1">
              <a:solidFill>
                <a:srgbClr val="B11768"/>
              </a:solidFill>
              <a:effectLst>
                <a:outerShdw blurRad="38100" dist="38100" dir="2700000" algn="tl">
                  <a:srgbClr val="000000"/>
                </a:outerShdw>
              </a:effectLst>
            </a:endParaRPr>
          </a:p>
          <a:p>
            <a:pPr algn="l"/>
            <a:endParaRPr lang="en-US" altLang="en-US" sz="3600" b="1">
              <a:solidFill>
                <a:srgbClr val="B11768"/>
              </a:solidFill>
              <a:effectLst>
                <a:outerShdw blurRad="38100" dist="38100" dir="2700000" algn="tl">
                  <a:srgbClr val="000000"/>
                </a:outerShdw>
              </a:effectLst>
            </a:endParaRPr>
          </a:p>
          <a:p>
            <a:pPr algn="l"/>
            <a:endParaRPr lang="en-US" altLang="en-US" sz="4000" b="1">
              <a:solidFill>
                <a:srgbClr val="B11768"/>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111619">
                                            <p:txEl>
                                              <p:pRg st="0" end="0"/>
                                            </p:txEl>
                                          </p:spTgt>
                                        </p:tgtEl>
                                        <p:attrNameLst>
                                          <p:attrName>style.visibility</p:attrName>
                                        </p:attrNameLst>
                                      </p:cBhvr>
                                      <p:to>
                                        <p:strVal val="visible"/>
                                      </p:to>
                                    </p:set>
                                    <p:anim calcmode="lin" valueType="num">
                                      <p:cBhvr>
                                        <p:cTn id="7" dur="500" fill="hold"/>
                                        <p:tgtEl>
                                          <p:spTgt spid="11161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11619">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7" presetClass="entr" presetSubtype="10" fill="hold" nodeType="clickEffect">
                                  <p:stCondLst>
                                    <p:cond delay="0"/>
                                  </p:stCondLst>
                                  <p:childTnLst>
                                    <p:set>
                                      <p:cBhvr>
                                        <p:cTn id="12" dur="1" fill="hold">
                                          <p:stCondLst>
                                            <p:cond delay="0"/>
                                          </p:stCondLst>
                                        </p:cTn>
                                        <p:tgtEl>
                                          <p:spTgt spid="111619">
                                            <p:txEl>
                                              <p:pRg st="1" end="1"/>
                                            </p:txEl>
                                          </p:spTgt>
                                        </p:tgtEl>
                                        <p:attrNameLst>
                                          <p:attrName>style.visibility</p:attrName>
                                        </p:attrNameLst>
                                      </p:cBhvr>
                                      <p:to>
                                        <p:strVal val="visible"/>
                                      </p:to>
                                    </p:set>
                                    <p:anim calcmode="lin" valueType="num">
                                      <p:cBhvr>
                                        <p:cTn id="13" dur="500" fill="hold"/>
                                        <p:tgtEl>
                                          <p:spTgt spid="111619">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11619">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55" presetClass="entr" presetSubtype="0" fill="hold" nodeType="clickEffect">
                                  <p:stCondLst>
                                    <p:cond delay="0"/>
                                  </p:stCondLst>
                                  <p:childTnLst>
                                    <p:set>
                                      <p:cBhvr>
                                        <p:cTn id="18" dur="1" fill="hold">
                                          <p:stCondLst>
                                            <p:cond delay="0"/>
                                          </p:stCondLst>
                                        </p:cTn>
                                        <p:tgtEl>
                                          <p:spTgt spid="111619">
                                            <p:txEl>
                                              <p:pRg st="2" end="2"/>
                                            </p:txEl>
                                          </p:spTgt>
                                        </p:tgtEl>
                                        <p:attrNameLst>
                                          <p:attrName>style.visibility</p:attrName>
                                        </p:attrNameLst>
                                      </p:cBhvr>
                                      <p:to>
                                        <p:strVal val="visible"/>
                                      </p:to>
                                    </p:set>
                                    <p:anim calcmode="lin" valueType="num">
                                      <p:cBhvr>
                                        <p:cTn id="19" dur="1000" fill="hold"/>
                                        <p:tgtEl>
                                          <p:spTgt spid="111619">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111619">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111619">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111619">
                                            <p:txEl>
                                              <p:pRg st="3" end="3"/>
                                            </p:txEl>
                                          </p:spTgt>
                                        </p:tgtEl>
                                        <p:attrNameLst>
                                          <p:attrName>style.visibility</p:attrName>
                                        </p:attrNameLst>
                                      </p:cBhvr>
                                      <p:to>
                                        <p:strVal val="visible"/>
                                      </p:to>
                                    </p:set>
                                    <p:animEffect transition="in" filter="fade">
                                      <p:cBhvr>
                                        <p:cTn id="26" dur="1000"/>
                                        <p:tgtEl>
                                          <p:spTgt spid="111619">
                                            <p:txEl>
                                              <p:pRg st="3" end="3"/>
                                            </p:txEl>
                                          </p:spTgt>
                                        </p:tgtEl>
                                      </p:cBhvr>
                                    </p:animEffect>
                                    <p:anim calcmode="lin" valueType="num">
                                      <p:cBhvr>
                                        <p:cTn id="27" dur="1000" fill="hold"/>
                                        <p:tgtEl>
                                          <p:spTgt spid="111619">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11619">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5B0F86AF-9677-4D02-BC7B-A14AD99B6AC7}"/>
              </a:ext>
            </a:extLst>
          </p:cNvPr>
          <p:cNvSpPr>
            <a:spLocks noGrp="1" noChangeArrowheads="1"/>
          </p:cNvSpPr>
          <p:nvPr>
            <p:ph type="title"/>
          </p:nvPr>
        </p:nvSpPr>
        <p:spPr>
          <a:xfrm>
            <a:off x="533400" y="0"/>
            <a:ext cx="8229600" cy="76200"/>
          </a:xfrm>
        </p:spPr>
        <p:txBody>
          <a:bodyPr/>
          <a:lstStyle/>
          <a:p>
            <a:endParaRPr lang="en-US" altLang="en-US"/>
          </a:p>
        </p:txBody>
      </p:sp>
      <p:sp>
        <p:nvSpPr>
          <p:cNvPr id="112643" name="Rectangle 3">
            <a:extLst>
              <a:ext uri="{FF2B5EF4-FFF2-40B4-BE49-F238E27FC236}">
                <a16:creationId xmlns:a16="http://schemas.microsoft.com/office/drawing/2014/main" id="{9A060985-266A-4F3D-90D8-DF4D6C14262D}"/>
              </a:ext>
            </a:extLst>
          </p:cNvPr>
          <p:cNvSpPr>
            <a:spLocks noGrp="1" noChangeArrowheads="1"/>
          </p:cNvSpPr>
          <p:nvPr>
            <p:ph type="body" idx="1"/>
          </p:nvPr>
        </p:nvSpPr>
        <p:spPr/>
        <p:txBody>
          <a:bodyPr/>
          <a:lstStyle/>
          <a:p>
            <a:endParaRPr lang="en-US" altLang="en-US"/>
          </a:p>
        </p:txBody>
      </p:sp>
      <p:sp>
        <p:nvSpPr>
          <p:cNvPr id="112644" name="Text Box 4">
            <a:extLst>
              <a:ext uri="{FF2B5EF4-FFF2-40B4-BE49-F238E27FC236}">
                <a16:creationId xmlns:a16="http://schemas.microsoft.com/office/drawing/2014/main" id="{AEED0337-7F96-4D61-BA00-EADA2B52929B}"/>
              </a:ext>
            </a:extLst>
          </p:cNvPr>
          <p:cNvSpPr txBox="1">
            <a:spLocks noChangeArrowheads="1"/>
          </p:cNvSpPr>
          <p:nvPr/>
        </p:nvSpPr>
        <p:spPr bwMode="auto">
          <a:xfrm>
            <a:off x="381000" y="381000"/>
            <a:ext cx="8610600" cy="5643563"/>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Jas 5:8 You also be patient. Establish your hearts, for the coming of the Lord is at hand.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9 Do not grumble against one another, brethren, lest you be condemned. Behold, the Judge is standing at the door!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10 My brethren, take the prophets, who spoke in the name of the Lord, as an example of suffering and patience.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11 Indeed we count them blessed who endure. You have heard of the perseverance of Job and seen the end intended by the Lord--that the Lord is very compassionate and merciful.</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594F3EB3-08FB-43B6-921C-68C7F70FAF2E}"/>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113667" name="Rectangle 3">
            <a:extLst>
              <a:ext uri="{FF2B5EF4-FFF2-40B4-BE49-F238E27FC236}">
                <a16:creationId xmlns:a16="http://schemas.microsoft.com/office/drawing/2014/main" id="{2BC70E58-46EE-4DCE-99E3-2E6CD2C94237}"/>
              </a:ext>
            </a:extLst>
          </p:cNvPr>
          <p:cNvSpPr>
            <a:spLocks noGrp="1" noChangeArrowheads="1"/>
          </p:cNvSpPr>
          <p:nvPr>
            <p:ph type="subTitle" idx="1"/>
          </p:nvPr>
        </p:nvSpPr>
        <p:spPr>
          <a:xfrm>
            <a:off x="609600" y="1828800"/>
            <a:ext cx="7924800" cy="4876800"/>
          </a:xfrm>
        </p:spPr>
        <p:txBody>
          <a:bodyPr/>
          <a:lstStyle/>
          <a:p>
            <a:pPr algn="l"/>
            <a:r>
              <a:rPr lang="en-US" altLang="en-US" sz="3600" b="1">
                <a:solidFill>
                  <a:srgbClr val="B11768"/>
                </a:solidFill>
                <a:effectLst>
                  <a:outerShdw blurRad="38100" dist="38100" dir="2700000" algn="tl">
                    <a:srgbClr val="000000"/>
                  </a:outerShdw>
                </a:effectLst>
              </a:rPr>
              <a:t>The “CURE” for selfishness:</a:t>
            </a:r>
          </a:p>
          <a:p>
            <a:pPr algn="l"/>
            <a:r>
              <a:rPr lang="en-US" altLang="en-US" sz="3600" b="1">
                <a:solidFill>
                  <a:srgbClr val="B11768"/>
                </a:solidFill>
                <a:effectLst>
                  <a:outerShdw blurRad="38100" dist="38100" dir="2700000" algn="tl">
                    <a:srgbClr val="000000"/>
                  </a:outerShdw>
                </a:effectLst>
              </a:rPr>
              <a:t>The opposite of selfishness – unselfishness.</a:t>
            </a:r>
          </a:p>
          <a:p>
            <a:pPr algn="l"/>
            <a:r>
              <a:rPr lang="en-US" altLang="en-US" sz="2600" b="1"/>
              <a:t>Php 2:3 Let nothing be done through selfish ambition or conceit, but in lowliness of mind let each esteem others better than himself.</a:t>
            </a:r>
          </a:p>
          <a:p>
            <a:pPr algn="l"/>
            <a:r>
              <a:rPr lang="en-US" altLang="en-US" sz="2600" b="1"/>
              <a:t> 4 Let each of you look out not only for his own interests, but also for the interests of others. 5 Let this mind be in you which was also in Christ Jesus,</a:t>
            </a:r>
            <a:endParaRPr lang="en-US" altLang="en-US" sz="2600" b="1">
              <a:solidFill>
                <a:srgbClr val="B11768"/>
              </a:solidFill>
              <a:effectLst>
                <a:outerShdw blurRad="38100" dist="38100" dir="2700000" algn="tl">
                  <a:srgbClr val="000000"/>
                </a:outerShdw>
              </a:effectLst>
            </a:endParaRPr>
          </a:p>
          <a:p>
            <a:pPr algn="l"/>
            <a:endParaRPr lang="en-US" altLang="en-US" sz="2600" b="1">
              <a:solidFill>
                <a:srgbClr val="B11768"/>
              </a:solidFill>
              <a:effectLst>
                <a:outerShdw blurRad="38100" dist="38100" dir="2700000" algn="tl">
                  <a:srgbClr val="000000"/>
                </a:outerShdw>
              </a:effectLst>
            </a:endParaRPr>
          </a:p>
          <a:p>
            <a:pPr algn="l"/>
            <a:endParaRPr lang="en-US" altLang="en-US" sz="4000" b="1">
              <a:solidFill>
                <a:srgbClr val="B11768"/>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113667">
                                            <p:txEl>
                                              <p:pRg st="0" end="0"/>
                                            </p:txEl>
                                          </p:spTgt>
                                        </p:tgtEl>
                                        <p:attrNameLst>
                                          <p:attrName>style.visibility</p:attrName>
                                        </p:attrNameLst>
                                      </p:cBhvr>
                                      <p:to>
                                        <p:strVal val="visible"/>
                                      </p:to>
                                    </p:set>
                                    <p:anim calcmode="lin" valueType="num">
                                      <p:cBhvr>
                                        <p:cTn id="7" dur="500" fill="hold"/>
                                        <p:tgtEl>
                                          <p:spTgt spid="1136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1366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nodeType="clickEffect">
                                  <p:stCondLst>
                                    <p:cond delay="0"/>
                                  </p:stCondLst>
                                  <p:childTnLst>
                                    <p:set>
                                      <p:cBhvr>
                                        <p:cTn id="12" dur="1" fill="hold">
                                          <p:stCondLst>
                                            <p:cond delay="0"/>
                                          </p:stCondLst>
                                        </p:cTn>
                                        <p:tgtEl>
                                          <p:spTgt spid="113667">
                                            <p:txEl>
                                              <p:pRg st="1" end="1"/>
                                            </p:txEl>
                                          </p:spTgt>
                                        </p:tgtEl>
                                        <p:attrNameLst>
                                          <p:attrName>style.visibility</p:attrName>
                                        </p:attrNameLst>
                                      </p:cBhvr>
                                      <p:to>
                                        <p:strVal val="visible"/>
                                      </p:to>
                                    </p:set>
                                    <p:anim calcmode="lin" valueType="num">
                                      <p:cBhvr>
                                        <p:cTn id="13" dur="500" fill="hold"/>
                                        <p:tgtEl>
                                          <p:spTgt spid="11366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113667">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113667">
                                            <p:txEl>
                                              <p:pRg st="1" end="1"/>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2" presetClass="entr" presetSubtype="0" fill="hold" nodeType="clickEffect">
                                  <p:stCondLst>
                                    <p:cond delay="0"/>
                                  </p:stCondLst>
                                  <p:childTnLst>
                                    <p:set>
                                      <p:cBhvr>
                                        <p:cTn id="19" dur="1" fill="hold">
                                          <p:stCondLst>
                                            <p:cond delay="0"/>
                                          </p:stCondLst>
                                        </p:cTn>
                                        <p:tgtEl>
                                          <p:spTgt spid="113667">
                                            <p:txEl>
                                              <p:pRg st="2" end="2"/>
                                            </p:txEl>
                                          </p:spTgt>
                                        </p:tgtEl>
                                        <p:attrNameLst>
                                          <p:attrName>style.visibility</p:attrName>
                                        </p:attrNameLst>
                                      </p:cBhvr>
                                      <p:to>
                                        <p:strVal val="visible"/>
                                      </p:to>
                                    </p:set>
                                    <p:animEffect transition="in" filter="fade">
                                      <p:cBhvr>
                                        <p:cTn id="20" dur="1000"/>
                                        <p:tgtEl>
                                          <p:spTgt spid="113667">
                                            <p:txEl>
                                              <p:pRg st="2" end="2"/>
                                            </p:txEl>
                                          </p:spTgt>
                                        </p:tgtEl>
                                      </p:cBhvr>
                                    </p:animEffect>
                                    <p:anim calcmode="lin" valueType="num">
                                      <p:cBhvr>
                                        <p:cTn id="21" dur="1000" fill="hold"/>
                                        <p:tgtEl>
                                          <p:spTgt spid="113667">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113667">
                                            <p:txEl>
                                              <p:pRg st="2" end="2"/>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113667">
                                            <p:txEl>
                                              <p:pRg st="3" end="3"/>
                                            </p:txEl>
                                          </p:spTgt>
                                        </p:tgtEl>
                                        <p:attrNameLst>
                                          <p:attrName>style.visibility</p:attrName>
                                        </p:attrNameLst>
                                      </p:cBhvr>
                                      <p:to>
                                        <p:strVal val="visible"/>
                                      </p:to>
                                    </p:set>
                                    <p:animEffect transition="in" filter="fade">
                                      <p:cBhvr>
                                        <p:cTn id="25" dur="1000"/>
                                        <p:tgtEl>
                                          <p:spTgt spid="113667">
                                            <p:txEl>
                                              <p:pRg st="3" end="3"/>
                                            </p:txEl>
                                          </p:spTgt>
                                        </p:tgtEl>
                                      </p:cBhvr>
                                    </p:animEffect>
                                    <p:anim calcmode="lin" valueType="num">
                                      <p:cBhvr>
                                        <p:cTn id="26" dur="1000" fill="hold"/>
                                        <p:tgtEl>
                                          <p:spTgt spid="113667">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11366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9C123C71-7C7E-4C56-A3DC-B51143FC4932}"/>
              </a:ext>
            </a:extLst>
          </p:cNvPr>
          <p:cNvSpPr>
            <a:spLocks noGrp="1" noChangeArrowheads="1"/>
          </p:cNvSpPr>
          <p:nvPr>
            <p:ph type="title"/>
          </p:nvPr>
        </p:nvSpPr>
        <p:spPr>
          <a:xfrm>
            <a:off x="533400" y="0"/>
            <a:ext cx="8229600" cy="76200"/>
          </a:xfrm>
        </p:spPr>
        <p:txBody>
          <a:bodyPr/>
          <a:lstStyle/>
          <a:p>
            <a:endParaRPr lang="en-US" altLang="en-US"/>
          </a:p>
        </p:txBody>
      </p:sp>
      <p:sp>
        <p:nvSpPr>
          <p:cNvPr id="114691" name="Rectangle 3">
            <a:extLst>
              <a:ext uri="{FF2B5EF4-FFF2-40B4-BE49-F238E27FC236}">
                <a16:creationId xmlns:a16="http://schemas.microsoft.com/office/drawing/2014/main" id="{7BABCAEF-16C7-4152-B04D-967521284C30}"/>
              </a:ext>
            </a:extLst>
          </p:cNvPr>
          <p:cNvSpPr>
            <a:spLocks noGrp="1" noChangeArrowheads="1"/>
          </p:cNvSpPr>
          <p:nvPr>
            <p:ph type="body" idx="1"/>
          </p:nvPr>
        </p:nvSpPr>
        <p:spPr/>
        <p:txBody>
          <a:bodyPr/>
          <a:lstStyle/>
          <a:p>
            <a:endParaRPr lang="en-US" altLang="en-US"/>
          </a:p>
        </p:txBody>
      </p:sp>
      <p:sp>
        <p:nvSpPr>
          <p:cNvPr id="114692" name="Text Box 4">
            <a:extLst>
              <a:ext uri="{FF2B5EF4-FFF2-40B4-BE49-F238E27FC236}">
                <a16:creationId xmlns:a16="http://schemas.microsoft.com/office/drawing/2014/main" id="{2149D970-E284-467F-AB12-F3E7150370C2}"/>
              </a:ext>
            </a:extLst>
          </p:cNvPr>
          <p:cNvSpPr txBox="1">
            <a:spLocks noChangeArrowheads="1"/>
          </p:cNvSpPr>
          <p:nvPr/>
        </p:nvSpPr>
        <p:spPr bwMode="auto">
          <a:xfrm>
            <a:off x="304800" y="228600"/>
            <a:ext cx="8610600" cy="6442075"/>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Joh 3:16 "For God so loved the world that He gave His only begotten Son, that whoever believes in Him should not perish but have everlasting life</a:t>
            </a:r>
            <a:r>
              <a:rPr kumimoji="0" lang="en-US" altLang="en-US" sz="2600" b="0" i="0" u="none" strike="noStrike" kern="1200" cap="none" spc="0" normalizeH="0" baseline="0" noProof="0">
                <a:ln>
                  <a:noFill/>
                </a:ln>
                <a:solidFill>
                  <a:srgbClr val="000000"/>
                </a:solidFill>
                <a:effectLst/>
                <a:uLnTx/>
                <a:uFillTx/>
                <a:latin typeface="Tahoma" panose="020B0604030504040204" pitchFamily="34"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600" b="0" i="0" u="none" strike="noStrike" kern="1200" cap="none" spc="0" normalizeH="0" baseline="0" noProof="0">
              <a:ln>
                <a:noFill/>
              </a:ln>
              <a:solidFill>
                <a:srgbClr val="000000"/>
              </a:solidFill>
              <a:effectLst/>
              <a:uLnTx/>
              <a:uFillTx/>
              <a:latin typeface="Tahoma" panose="020B060403050404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1Pe 1:18</a:t>
            </a:r>
            <a:r>
              <a:rPr kumimoji="0" lang="en-US" altLang="en-US" sz="2600" b="0" i="0" u="none" strike="noStrike" kern="1200" cap="none" spc="0" normalizeH="0" baseline="0" noProof="0">
                <a:ln>
                  <a:noFill/>
                </a:ln>
                <a:solidFill>
                  <a:srgbClr val="000000"/>
                </a:solidFill>
                <a:effectLst/>
                <a:uLnTx/>
                <a:uFillTx/>
                <a:latin typeface="Tahoma" panose="020B0604030504040204" pitchFamily="34" charset="0"/>
                <a:ea typeface="+mn-ea"/>
                <a:cs typeface="+mn-cs"/>
              </a:rPr>
              <a:t> </a:t>
            </a: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knowing that you were not redeemed with corruptible things, like silver or gold, from your aimless conduct received by tradition from your fathers,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19 but with the precious blood of Christ, as of a lamb without blemish and without spot.</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20 He indeed was foreordained before the foundation of the world, but was manifest in these last times for you</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21 who through Him believe in God, who raised Him from the dead and gave Him glory, so that your faith and hope are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114692">
                                            <p:txEl>
                                              <p:pRg st="2" end="2"/>
                                            </p:txEl>
                                          </p:spTgt>
                                        </p:tgtEl>
                                        <p:attrNameLst>
                                          <p:attrName>style.visibility</p:attrName>
                                        </p:attrNameLst>
                                      </p:cBhvr>
                                      <p:to>
                                        <p:strVal val="visible"/>
                                      </p:to>
                                    </p:set>
                                    <p:animEffect transition="in" filter="fade">
                                      <p:cBhvr>
                                        <p:cTn id="7" dur="1000"/>
                                        <p:tgtEl>
                                          <p:spTgt spid="114692">
                                            <p:txEl>
                                              <p:pRg st="2" end="2"/>
                                            </p:txEl>
                                          </p:spTgt>
                                        </p:tgtEl>
                                      </p:cBhvr>
                                    </p:animEffect>
                                    <p:anim calcmode="lin" valueType="num">
                                      <p:cBhvr>
                                        <p:cTn id="8" dur="1000" fill="hold"/>
                                        <p:tgtEl>
                                          <p:spTgt spid="11469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14692">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4692">
                                            <p:txEl>
                                              <p:pRg st="3" end="3"/>
                                            </p:txEl>
                                          </p:spTgt>
                                        </p:tgtEl>
                                        <p:attrNameLst>
                                          <p:attrName>style.visibility</p:attrName>
                                        </p:attrNameLst>
                                      </p:cBhvr>
                                      <p:to>
                                        <p:strVal val="visible"/>
                                      </p:to>
                                    </p:set>
                                    <p:animEffect transition="in" filter="fade">
                                      <p:cBhvr>
                                        <p:cTn id="12" dur="1000"/>
                                        <p:tgtEl>
                                          <p:spTgt spid="114692">
                                            <p:txEl>
                                              <p:pRg st="3" end="3"/>
                                            </p:txEl>
                                          </p:spTgt>
                                        </p:tgtEl>
                                      </p:cBhvr>
                                    </p:animEffect>
                                    <p:anim calcmode="lin" valueType="num">
                                      <p:cBhvr>
                                        <p:cTn id="13" dur="1000" fill="hold"/>
                                        <p:tgtEl>
                                          <p:spTgt spid="114692">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114692">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14692">
                                            <p:txEl>
                                              <p:pRg st="4" end="4"/>
                                            </p:txEl>
                                          </p:spTgt>
                                        </p:tgtEl>
                                        <p:attrNameLst>
                                          <p:attrName>style.visibility</p:attrName>
                                        </p:attrNameLst>
                                      </p:cBhvr>
                                      <p:to>
                                        <p:strVal val="visible"/>
                                      </p:to>
                                    </p:set>
                                    <p:animEffect transition="in" filter="fade">
                                      <p:cBhvr>
                                        <p:cTn id="17" dur="1000"/>
                                        <p:tgtEl>
                                          <p:spTgt spid="114692">
                                            <p:txEl>
                                              <p:pRg st="4" end="4"/>
                                            </p:txEl>
                                          </p:spTgt>
                                        </p:tgtEl>
                                      </p:cBhvr>
                                    </p:animEffect>
                                    <p:anim calcmode="lin" valueType="num">
                                      <p:cBhvr>
                                        <p:cTn id="18" dur="1000" fill="hold"/>
                                        <p:tgtEl>
                                          <p:spTgt spid="114692">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114692">
                                            <p:txEl>
                                              <p:pRg st="4" end="4"/>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14692">
                                            <p:txEl>
                                              <p:pRg st="5" end="5"/>
                                            </p:txEl>
                                          </p:spTgt>
                                        </p:tgtEl>
                                        <p:attrNameLst>
                                          <p:attrName>style.visibility</p:attrName>
                                        </p:attrNameLst>
                                      </p:cBhvr>
                                      <p:to>
                                        <p:strVal val="visible"/>
                                      </p:to>
                                    </p:set>
                                    <p:animEffect transition="in" filter="fade">
                                      <p:cBhvr>
                                        <p:cTn id="22" dur="1000"/>
                                        <p:tgtEl>
                                          <p:spTgt spid="114692">
                                            <p:txEl>
                                              <p:pRg st="5" end="5"/>
                                            </p:txEl>
                                          </p:spTgt>
                                        </p:tgtEl>
                                      </p:cBhvr>
                                    </p:animEffect>
                                    <p:anim calcmode="lin" valueType="num">
                                      <p:cBhvr>
                                        <p:cTn id="23" dur="1000" fill="hold"/>
                                        <p:tgtEl>
                                          <p:spTgt spid="114692">
                                            <p:txEl>
                                              <p:pRg st="5" end="5"/>
                                            </p:txEl>
                                          </p:spTgt>
                                        </p:tgtEl>
                                        <p:attrNameLst>
                                          <p:attrName>ppt_x</p:attrName>
                                        </p:attrNameLst>
                                      </p:cBhvr>
                                      <p:tavLst>
                                        <p:tav tm="0">
                                          <p:val>
                                            <p:strVal val="#ppt_x"/>
                                          </p:val>
                                        </p:tav>
                                        <p:tav tm="100000">
                                          <p:val>
                                            <p:strVal val="#ppt_x"/>
                                          </p:val>
                                        </p:tav>
                                      </p:tavLst>
                                    </p:anim>
                                    <p:anim calcmode="lin" valueType="num">
                                      <p:cBhvr>
                                        <p:cTn id="24" dur="1000" fill="hold"/>
                                        <p:tgtEl>
                                          <p:spTgt spid="11469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379CDD29-C8C8-4A8F-A5A7-BCF302086E2F}"/>
              </a:ext>
            </a:extLst>
          </p:cNvPr>
          <p:cNvSpPr>
            <a:spLocks noGrp="1" noChangeArrowheads="1"/>
          </p:cNvSpPr>
          <p:nvPr>
            <p:ph type="title"/>
          </p:nvPr>
        </p:nvSpPr>
        <p:spPr>
          <a:xfrm>
            <a:off x="533400" y="0"/>
            <a:ext cx="8229600" cy="76200"/>
          </a:xfrm>
        </p:spPr>
        <p:txBody>
          <a:bodyPr/>
          <a:lstStyle/>
          <a:p>
            <a:endParaRPr lang="en-US" altLang="en-US"/>
          </a:p>
        </p:txBody>
      </p:sp>
      <p:sp>
        <p:nvSpPr>
          <p:cNvPr id="115715" name="Rectangle 3">
            <a:extLst>
              <a:ext uri="{FF2B5EF4-FFF2-40B4-BE49-F238E27FC236}">
                <a16:creationId xmlns:a16="http://schemas.microsoft.com/office/drawing/2014/main" id="{B1E51193-4717-4811-9BEA-E10224CF89A5}"/>
              </a:ext>
            </a:extLst>
          </p:cNvPr>
          <p:cNvSpPr>
            <a:spLocks noGrp="1" noChangeArrowheads="1"/>
          </p:cNvSpPr>
          <p:nvPr>
            <p:ph type="body" idx="1"/>
          </p:nvPr>
        </p:nvSpPr>
        <p:spPr/>
        <p:txBody>
          <a:bodyPr/>
          <a:lstStyle/>
          <a:p>
            <a:endParaRPr lang="en-US" altLang="en-US"/>
          </a:p>
        </p:txBody>
      </p:sp>
      <p:sp>
        <p:nvSpPr>
          <p:cNvPr id="115716" name="Text Box 4">
            <a:extLst>
              <a:ext uri="{FF2B5EF4-FFF2-40B4-BE49-F238E27FC236}">
                <a16:creationId xmlns:a16="http://schemas.microsoft.com/office/drawing/2014/main" id="{48609E36-6814-4BB9-B472-C6407EF21A09}"/>
              </a:ext>
            </a:extLst>
          </p:cNvPr>
          <p:cNvSpPr txBox="1">
            <a:spLocks noChangeArrowheads="1"/>
          </p:cNvSpPr>
          <p:nvPr/>
        </p:nvSpPr>
        <p:spPr bwMode="auto">
          <a:xfrm>
            <a:off x="304800" y="228600"/>
            <a:ext cx="8610600" cy="6492875"/>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Mt 26:36 ¶ Then Jesus came with them to a place called Gethsemane, and said to the disciples, "Sit here while I go and pray over there."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37 And He took with Him Peter and the two sons of Zebedee, and He began to be sorrowful and deeply distressed.</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38 Then He said to them, "My soul is exceedingly sorrowful, even to death. Stay here and watch with Me."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39 He went a little farther and fell on His face, and prayed, saying, "O My Father, if it is possible, let this cup pass from Me; nevertheless, not as I will, but as You will."</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40 Then He came to the disciples and found them asleep, and said to Peter, "What? Could you not watch with Me one hour?</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41 "Watch and pray, lest you enter into temptation. The spirit indeed is willing, but the flesh is weak."</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42 Again, a second time, He went away and prayed, saying, "O My Father, if this cup cannot pass away from Me unless I drink it, Your will be done."</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43 And He came and found them asleep again, for their eyes were heavy.</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44 So He left them, went away again, and prayed the third time, saying the same words.</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2189F7C4-E1EB-4204-A8AE-E718F39E3630}"/>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116739" name="Rectangle 3">
            <a:extLst>
              <a:ext uri="{FF2B5EF4-FFF2-40B4-BE49-F238E27FC236}">
                <a16:creationId xmlns:a16="http://schemas.microsoft.com/office/drawing/2014/main" id="{629CE540-D05E-4A73-B166-8A9FA03409AC}"/>
              </a:ext>
            </a:extLst>
          </p:cNvPr>
          <p:cNvSpPr>
            <a:spLocks noGrp="1" noChangeArrowheads="1"/>
          </p:cNvSpPr>
          <p:nvPr>
            <p:ph type="subTitle" idx="1"/>
          </p:nvPr>
        </p:nvSpPr>
        <p:spPr>
          <a:xfrm>
            <a:off x="609600" y="1828800"/>
            <a:ext cx="7924800" cy="4876800"/>
          </a:xfrm>
        </p:spPr>
        <p:txBody>
          <a:bodyPr/>
          <a:lstStyle/>
          <a:p>
            <a:pPr algn="l"/>
            <a:r>
              <a:rPr lang="en-US" altLang="en-US" sz="3600" b="1">
                <a:solidFill>
                  <a:srgbClr val="B11768"/>
                </a:solidFill>
                <a:effectLst>
                  <a:outerShdw blurRad="38100" dist="38100" dir="2700000" algn="tl">
                    <a:srgbClr val="000000"/>
                  </a:outerShdw>
                </a:effectLst>
              </a:rPr>
              <a:t>Remember-</a:t>
            </a:r>
          </a:p>
          <a:p>
            <a:pPr algn="l"/>
            <a:r>
              <a:rPr lang="en-US" altLang="en-US" b="1"/>
              <a:t>Mt 26:53 "Or do you think that I cannot now pray to My Father, and He will provide Me with more than twelve legions of angels?</a:t>
            </a:r>
          </a:p>
          <a:p>
            <a:pPr algn="l"/>
            <a:r>
              <a:rPr lang="en-US" altLang="en-US" b="1"/>
              <a:t> 54 "How then could the Scriptures be fulfilled, that it must happen thus?"</a:t>
            </a:r>
            <a:endParaRPr lang="en-US" altLang="en-US" sz="2600" b="1">
              <a:solidFill>
                <a:srgbClr val="B11768"/>
              </a:solidFill>
              <a:effectLst>
                <a:outerShdw blurRad="38100" dist="38100" dir="2700000" algn="tl">
                  <a:srgbClr val="000000"/>
                </a:outerShdw>
              </a:effectLst>
            </a:endParaRPr>
          </a:p>
          <a:p>
            <a:pPr algn="l"/>
            <a:endParaRPr lang="en-US" altLang="en-US" sz="2600" b="1">
              <a:solidFill>
                <a:srgbClr val="B11768"/>
              </a:solidFill>
              <a:effectLst>
                <a:outerShdw blurRad="38100" dist="38100" dir="2700000" algn="tl">
                  <a:srgbClr val="000000"/>
                </a:outerShdw>
              </a:effectLst>
            </a:endParaRPr>
          </a:p>
          <a:p>
            <a:pPr algn="l"/>
            <a:endParaRPr lang="en-US" altLang="en-US" sz="4000" b="1">
              <a:solidFill>
                <a:srgbClr val="B11768"/>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nodeType="clickEffect">
                                  <p:stCondLst>
                                    <p:cond delay="0"/>
                                  </p:stCondLst>
                                  <p:childTnLst>
                                    <p:set>
                                      <p:cBhvr>
                                        <p:cTn id="6" dur="1" fill="hold">
                                          <p:stCondLst>
                                            <p:cond delay="0"/>
                                          </p:stCondLst>
                                        </p:cTn>
                                        <p:tgtEl>
                                          <p:spTgt spid="116739">
                                            <p:txEl>
                                              <p:pRg st="0" end="0"/>
                                            </p:txEl>
                                          </p:spTgt>
                                        </p:tgtEl>
                                        <p:attrNameLst>
                                          <p:attrName>style.visibility</p:attrName>
                                        </p:attrNameLst>
                                      </p:cBhvr>
                                      <p:to>
                                        <p:strVal val="visible"/>
                                      </p:to>
                                    </p:set>
                                    <p:anim calcmode="lin" valueType="num">
                                      <p:cBhvr>
                                        <p:cTn id="7" dur="500" fill="hold"/>
                                        <p:tgtEl>
                                          <p:spTgt spid="11673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16739">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2" presetClass="entr" presetSubtype="0" fill="hold" nodeType="clickEffect">
                                  <p:stCondLst>
                                    <p:cond delay="0"/>
                                  </p:stCondLst>
                                  <p:childTnLst>
                                    <p:set>
                                      <p:cBhvr>
                                        <p:cTn id="12" dur="1" fill="hold">
                                          <p:stCondLst>
                                            <p:cond delay="0"/>
                                          </p:stCondLst>
                                        </p:cTn>
                                        <p:tgtEl>
                                          <p:spTgt spid="116739">
                                            <p:txEl>
                                              <p:pRg st="1" end="1"/>
                                            </p:txEl>
                                          </p:spTgt>
                                        </p:tgtEl>
                                        <p:attrNameLst>
                                          <p:attrName>style.visibility</p:attrName>
                                        </p:attrNameLst>
                                      </p:cBhvr>
                                      <p:to>
                                        <p:strVal val="visible"/>
                                      </p:to>
                                    </p:set>
                                    <p:animEffect transition="in" filter="fade">
                                      <p:cBhvr>
                                        <p:cTn id="13" dur="1000"/>
                                        <p:tgtEl>
                                          <p:spTgt spid="116739">
                                            <p:txEl>
                                              <p:pRg st="1" end="1"/>
                                            </p:txEl>
                                          </p:spTgt>
                                        </p:tgtEl>
                                      </p:cBhvr>
                                    </p:animEffect>
                                    <p:anim calcmode="lin" valueType="num">
                                      <p:cBhvr>
                                        <p:cTn id="14" dur="1000" fill="hold"/>
                                        <p:tgtEl>
                                          <p:spTgt spid="116739">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116739">
                                            <p:txEl>
                                              <p:pRg st="1" end="1"/>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116739">
                                            <p:txEl>
                                              <p:pRg st="2" end="2"/>
                                            </p:txEl>
                                          </p:spTgt>
                                        </p:tgtEl>
                                        <p:attrNameLst>
                                          <p:attrName>style.visibility</p:attrName>
                                        </p:attrNameLst>
                                      </p:cBhvr>
                                      <p:to>
                                        <p:strVal val="visible"/>
                                      </p:to>
                                    </p:set>
                                    <p:animEffect transition="in" filter="fade">
                                      <p:cBhvr>
                                        <p:cTn id="18" dur="1000"/>
                                        <p:tgtEl>
                                          <p:spTgt spid="116739">
                                            <p:txEl>
                                              <p:pRg st="2" end="2"/>
                                            </p:txEl>
                                          </p:spTgt>
                                        </p:tgtEl>
                                      </p:cBhvr>
                                    </p:animEffect>
                                    <p:anim calcmode="lin" valueType="num">
                                      <p:cBhvr>
                                        <p:cTn id="19" dur="1000" fill="hold"/>
                                        <p:tgtEl>
                                          <p:spTgt spid="116739">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11673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13782361-AFA8-4D8B-BD3F-F2DE9D1F5964}"/>
              </a:ext>
            </a:extLst>
          </p:cNvPr>
          <p:cNvSpPr>
            <a:spLocks noGrp="1" noChangeArrowheads="1"/>
          </p:cNvSpPr>
          <p:nvPr>
            <p:ph type="title"/>
          </p:nvPr>
        </p:nvSpPr>
        <p:spPr>
          <a:xfrm>
            <a:off x="533400" y="0"/>
            <a:ext cx="8229600" cy="76200"/>
          </a:xfrm>
        </p:spPr>
        <p:txBody>
          <a:bodyPr/>
          <a:lstStyle/>
          <a:p>
            <a:endParaRPr lang="en-US" altLang="en-US"/>
          </a:p>
        </p:txBody>
      </p:sp>
      <p:sp>
        <p:nvSpPr>
          <p:cNvPr id="117763" name="Rectangle 3">
            <a:extLst>
              <a:ext uri="{FF2B5EF4-FFF2-40B4-BE49-F238E27FC236}">
                <a16:creationId xmlns:a16="http://schemas.microsoft.com/office/drawing/2014/main" id="{4A7E5803-85D2-4545-8F44-98BD16BD5B35}"/>
              </a:ext>
            </a:extLst>
          </p:cNvPr>
          <p:cNvSpPr>
            <a:spLocks noGrp="1" noChangeArrowheads="1"/>
          </p:cNvSpPr>
          <p:nvPr>
            <p:ph type="body" idx="1"/>
          </p:nvPr>
        </p:nvSpPr>
        <p:spPr/>
        <p:txBody>
          <a:bodyPr/>
          <a:lstStyle/>
          <a:p>
            <a:endParaRPr lang="en-US" altLang="en-US"/>
          </a:p>
        </p:txBody>
      </p:sp>
      <p:sp>
        <p:nvSpPr>
          <p:cNvPr id="117764" name="Text Box 4">
            <a:extLst>
              <a:ext uri="{FF2B5EF4-FFF2-40B4-BE49-F238E27FC236}">
                <a16:creationId xmlns:a16="http://schemas.microsoft.com/office/drawing/2014/main" id="{5284E8C6-E7FB-4502-88E6-5DE2B8103E0A}"/>
              </a:ext>
            </a:extLst>
          </p:cNvPr>
          <p:cNvSpPr txBox="1">
            <a:spLocks noChangeArrowheads="1"/>
          </p:cNvSpPr>
          <p:nvPr/>
        </p:nvSpPr>
        <p:spPr bwMode="auto">
          <a:xfrm>
            <a:off x="304800" y="228600"/>
            <a:ext cx="8610600" cy="5251450"/>
          </a:xfrm>
          <a:prstGeom prst="rect">
            <a:avLst/>
          </a:prstGeom>
          <a:solidFill>
            <a:srgbClr val="FFFFFF"/>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1Pe 2:21 For to this you were called, because Christ also suffered for us, leaving us an example, that you should follow His steps:</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22 "Who committed no sin, Nor was deceit found in His mouth";</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23 who, when He was reviled, did not revile in return; when He suffered, He did not threaten, but committed Himself to Him who judges righteously;</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00"/>
                </a:solidFill>
                <a:effectLst/>
                <a:uLnTx/>
                <a:uFillTx/>
                <a:latin typeface="Tahoma" panose="020B0604030504040204" pitchFamily="34" charset="0"/>
                <a:ea typeface="+mn-ea"/>
                <a:cs typeface="+mn-cs"/>
              </a:rPr>
              <a:t> 24 who Himself bore our sins in His own body on the tree, that we, having died to sins, might live for righteousness--by whose stripes you were healed.</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DF58B874-A0F0-4F63-B0E3-C5852DBFE2ED}"/>
              </a:ext>
            </a:extLst>
          </p:cNvPr>
          <p:cNvSpPr>
            <a:spLocks noGrp="1" noChangeArrowheads="1"/>
          </p:cNvSpPr>
          <p:nvPr>
            <p:ph type="title"/>
          </p:nvPr>
        </p:nvSpPr>
        <p:spPr>
          <a:xfrm>
            <a:off x="533400" y="228600"/>
            <a:ext cx="8153400" cy="1447800"/>
          </a:xfrm>
          <a:effectLst>
            <a:outerShdw dist="107763" dir="2700000" algn="ctr" rotWithShape="0">
              <a:schemeClr val="bg2">
                <a:alpha val="50000"/>
              </a:schemeClr>
            </a:outerShdw>
          </a:effectLst>
        </p:spPr>
        <p:txBody>
          <a:bodyPr/>
          <a:lstStyle/>
          <a:p>
            <a:r>
              <a:rPr lang="en-US" altLang="en-US" sz="5400" b="1">
                <a:solidFill>
                  <a:srgbClr val="F76447"/>
                </a:solidFill>
                <a:effectLst>
                  <a:outerShdw blurRad="38100" dist="38100" dir="2700000" algn="tl">
                    <a:srgbClr val="000000"/>
                  </a:outerShdw>
                </a:effectLst>
              </a:rPr>
              <a:t>Heaven’s Invitation</a:t>
            </a:r>
          </a:p>
        </p:txBody>
      </p:sp>
      <p:sp>
        <p:nvSpPr>
          <p:cNvPr id="118787" name="Rectangle 3">
            <a:extLst>
              <a:ext uri="{FF2B5EF4-FFF2-40B4-BE49-F238E27FC236}">
                <a16:creationId xmlns:a16="http://schemas.microsoft.com/office/drawing/2014/main" id="{DE65A729-7708-4198-9966-D3380C7F9855}"/>
              </a:ext>
            </a:extLst>
          </p:cNvPr>
          <p:cNvSpPr>
            <a:spLocks noGrp="1" noChangeArrowheads="1"/>
          </p:cNvSpPr>
          <p:nvPr>
            <p:ph type="body" idx="1"/>
          </p:nvPr>
        </p:nvSpPr>
        <p:spPr>
          <a:xfrm>
            <a:off x="457200" y="1752600"/>
            <a:ext cx="8686800" cy="4572000"/>
          </a:xfrm>
          <a:effectLst>
            <a:outerShdw dist="107763" dir="2700000" algn="ctr" rotWithShape="0">
              <a:schemeClr val="bg2">
                <a:alpha val="50000"/>
              </a:schemeClr>
            </a:outerShdw>
          </a:effectLst>
        </p:spPr>
        <p:txBody>
          <a:bodyPr/>
          <a:lstStyle/>
          <a:p>
            <a:pPr>
              <a:lnSpc>
                <a:spcPct val="130000"/>
              </a:lnSpc>
              <a:buFontTx/>
              <a:buNone/>
            </a:pPr>
            <a:r>
              <a:rPr lang="en-US" altLang="en-US" b="1">
                <a:solidFill>
                  <a:srgbClr val="E8ED11"/>
                </a:solidFill>
                <a:effectLst>
                  <a:outerShdw blurRad="38100" dist="38100" dir="2700000" algn="tl">
                    <a:srgbClr val="000000"/>
                  </a:outerShdw>
                </a:effectLst>
              </a:rPr>
              <a:t>Hear the Gospel</a:t>
            </a:r>
            <a:r>
              <a:rPr lang="en-US" altLang="en-US" b="1"/>
              <a:t>  </a:t>
            </a:r>
            <a:r>
              <a:rPr lang="en-US" altLang="en-US" b="1">
                <a:solidFill>
                  <a:srgbClr val="1A75E4"/>
                </a:solidFill>
                <a:effectLst>
                  <a:outerShdw blurRad="38100" dist="38100" dir="2700000" algn="tl">
                    <a:srgbClr val="000000"/>
                  </a:outerShdw>
                </a:effectLst>
              </a:rPr>
              <a:t>Romans 10:17</a:t>
            </a:r>
          </a:p>
          <a:p>
            <a:pPr>
              <a:lnSpc>
                <a:spcPct val="130000"/>
              </a:lnSpc>
              <a:buFontTx/>
              <a:buNone/>
            </a:pPr>
            <a:r>
              <a:rPr lang="en-US" altLang="en-US" b="1">
                <a:solidFill>
                  <a:srgbClr val="E8ED11"/>
                </a:solidFill>
                <a:effectLst>
                  <a:outerShdw blurRad="38100" dist="38100" dir="2700000" algn="tl">
                    <a:srgbClr val="000000"/>
                  </a:outerShdw>
                </a:effectLst>
              </a:rPr>
              <a:t>Believe Jesus is the Christ</a:t>
            </a:r>
            <a:r>
              <a:rPr lang="en-US" altLang="en-US" b="1"/>
              <a:t>  </a:t>
            </a:r>
            <a:r>
              <a:rPr lang="en-US" altLang="en-US" b="1">
                <a:solidFill>
                  <a:srgbClr val="1A75E4"/>
                </a:solidFill>
                <a:effectLst>
                  <a:outerShdw blurRad="38100" dist="38100" dir="2700000" algn="tl">
                    <a:srgbClr val="000000"/>
                  </a:outerShdw>
                </a:effectLst>
              </a:rPr>
              <a:t>John 8:24</a:t>
            </a:r>
          </a:p>
          <a:p>
            <a:pPr>
              <a:lnSpc>
                <a:spcPct val="130000"/>
              </a:lnSpc>
              <a:buFontTx/>
              <a:buNone/>
            </a:pPr>
            <a:r>
              <a:rPr lang="en-US" altLang="en-US" b="1">
                <a:solidFill>
                  <a:srgbClr val="E8ED11"/>
                </a:solidFill>
                <a:effectLst>
                  <a:outerShdw blurRad="38100" dist="38100" dir="2700000" algn="tl">
                    <a:srgbClr val="000000"/>
                  </a:outerShdw>
                </a:effectLst>
              </a:rPr>
              <a:t>Repent of Your Sins</a:t>
            </a:r>
            <a:r>
              <a:rPr lang="en-US" altLang="en-US" b="1"/>
              <a:t>  </a:t>
            </a:r>
            <a:r>
              <a:rPr lang="en-US" altLang="en-US" b="1">
                <a:solidFill>
                  <a:srgbClr val="1A75E4"/>
                </a:solidFill>
                <a:effectLst>
                  <a:outerShdw blurRad="38100" dist="38100" dir="2700000" algn="tl">
                    <a:srgbClr val="000000"/>
                  </a:outerShdw>
                </a:effectLst>
              </a:rPr>
              <a:t>Acts 2:38</a:t>
            </a:r>
          </a:p>
          <a:p>
            <a:pPr>
              <a:lnSpc>
                <a:spcPct val="130000"/>
              </a:lnSpc>
              <a:buFontTx/>
              <a:buNone/>
            </a:pPr>
            <a:r>
              <a:rPr lang="en-US" altLang="en-US" b="1">
                <a:solidFill>
                  <a:srgbClr val="E8ED11"/>
                </a:solidFill>
                <a:effectLst>
                  <a:outerShdw blurRad="38100" dist="38100" dir="2700000" algn="tl">
                    <a:srgbClr val="000000"/>
                  </a:outerShdw>
                </a:effectLst>
              </a:rPr>
              <a:t>Confess Jesus as Lord</a:t>
            </a:r>
            <a:r>
              <a:rPr lang="en-US" altLang="en-US" b="1"/>
              <a:t>  </a:t>
            </a:r>
            <a:r>
              <a:rPr lang="en-US" altLang="en-US" b="1">
                <a:solidFill>
                  <a:srgbClr val="1A75E4"/>
                </a:solidFill>
                <a:effectLst>
                  <a:outerShdw blurRad="38100" dist="38100" dir="2700000" algn="tl">
                    <a:srgbClr val="000000"/>
                  </a:outerShdw>
                </a:effectLst>
              </a:rPr>
              <a:t>Romans 10:9</a:t>
            </a:r>
          </a:p>
          <a:p>
            <a:pPr>
              <a:lnSpc>
                <a:spcPct val="130000"/>
              </a:lnSpc>
              <a:buFontTx/>
              <a:buNone/>
            </a:pPr>
            <a:r>
              <a:rPr lang="en-US" altLang="en-US" b="1">
                <a:solidFill>
                  <a:srgbClr val="E8ED11"/>
                </a:solidFill>
                <a:effectLst>
                  <a:outerShdw blurRad="38100" dist="38100" dir="2700000" algn="tl">
                    <a:srgbClr val="000000"/>
                  </a:outerShdw>
                </a:effectLst>
              </a:rPr>
              <a:t>Be Baptized</a:t>
            </a:r>
            <a:r>
              <a:rPr lang="en-US" altLang="en-US" b="1"/>
              <a:t>  </a:t>
            </a:r>
            <a:r>
              <a:rPr lang="en-US" altLang="en-US" b="1">
                <a:solidFill>
                  <a:srgbClr val="1A75E4"/>
                </a:solidFill>
                <a:effectLst>
                  <a:outerShdw blurRad="38100" dist="38100" dir="2700000" algn="tl">
                    <a:srgbClr val="000000"/>
                  </a:outerShdw>
                </a:effectLst>
              </a:rPr>
              <a:t>Mark 16:16</a:t>
            </a:r>
          </a:p>
          <a:p>
            <a:pPr>
              <a:lnSpc>
                <a:spcPct val="130000"/>
              </a:lnSpc>
              <a:buFontTx/>
              <a:buNone/>
            </a:pPr>
            <a:r>
              <a:rPr lang="en-US" altLang="en-US" b="1">
                <a:solidFill>
                  <a:srgbClr val="E8ED11"/>
                </a:solidFill>
                <a:effectLst>
                  <a:outerShdw blurRad="38100" dist="38100" dir="2700000" algn="tl">
                    <a:srgbClr val="000000"/>
                  </a:outerShdw>
                </a:effectLst>
              </a:rPr>
              <a:t>Faithfully Serve Jesus</a:t>
            </a:r>
            <a:r>
              <a:rPr lang="en-US" altLang="en-US" b="1"/>
              <a:t>  </a:t>
            </a:r>
            <a:r>
              <a:rPr lang="en-US" altLang="en-US" b="1">
                <a:solidFill>
                  <a:srgbClr val="1A75E4"/>
                </a:solidFill>
                <a:effectLst>
                  <a:outerShdw blurRad="38100" dist="38100" dir="2700000" algn="tl">
                    <a:srgbClr val="000000"/>
                  </a:outerShdw>
                </a:effectLst>
              </a:rPr>
              <a:t>Revelation 2:10</a:t>
            </a:r>
          </a:p>
          <a:p>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1F85117B-36BF-4C92-ABFB-642EDC9C78F0}"/>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71683" name="Rectangle 3">
            <a:extLst>
              <a:ext uri="{FF2B5EF4-FFF2-40B4-BE49-F238E27FC236}">
                <a16:creationId xmlns:a16="http://schemas.microsoft.com/office/drawing/2014/main" id="{6EA99717-23A7-42A6-B4CE-266CEB841664}"/>
              </a:ext>
            </a:extLst>
          </p:cNvPr>
          <p:cNvSpPr>
            <a:spLocks noGrp="1" noChangeArrowheads="1"/>
          </p:cNvSpPr>
          <p:nvPr>
            <p:ph type="subTitle" idx="1"/>
          </p:nvPr>
        </p:nvSpPr>
        <p:spPr>
          <a:xfrm>
            <a:off x="762000" y="2133600"/>
            <a:ext cx="7924800" cy="4495800"/>
          </a:xfrm>
        </p:spPr>
        <p:txBody>
          <a:bodyPr/>
          <a:lstStyle/>
          <a:p>
            <a:pPr algn="l"/>
            <a:r>
              <a:rPr lang="en-US" altLang="en-US" sz="3600" b="1">
                <a:solidFill>
                  <a:srgbClr val="B11768"/>
                </a:solidFill>
                <a:effectLst>
                  <a:outerShdw blurRad="38100" dist="38100" dir="2700000" algn="tl">
                    <a:srgbClr val="000000"/>
                  </a:outerShdw>
                </a:effectLst>
              </a:rPr>
              <a:t>Profound &amp; Absolute Truths</a:t>
            </a:r>
          </a:p>
          <a:p>
            <a:pPr algn="l"/>
            <a:r>
              <a:rPr lang="en-US" altLang="en-US" sz="3600" b="1">
                <a:solidFill>
                  <a:srgbClr val="B11768"/>
                </a:solidFill>
                <a:effectLst>
                  <a:outerShdw blurRad="38100" dist="38100" dir="2700000" algn="tl">
                    <a:srgbClr val="000000"/>
                  </a:outerShdw>
                </a:effectLst>
              </a:rPr>
              <a:t>Other Statements in Scripture:</a:t>
            </a:r>
          </a:p>
          <a:p>
            <a:pPr algn="l"/>
            <a:r>
              <a:rPr lang="en-US" altLang="en-US" b="1"/>
              <a:t>Ro 14:11 </a:t>
            </a:r>
            <a:r>
              <a:rPr lang="en-US" altLang="en-US" b="1">
                <a:solidFill>
                  <a:srgbClr val="FFFFFF"/>
                </a:solidFill>
                <a:effectLst>
                  <a:outerShdw blurRad="38100" dist="38100" dir="2700000" algn="tl">
                    <a:srgbClr val="000000"/>
                  </a:outerShdw>
                </a:effectLst>
              </a:rPr>
              <a:t>For it is written, As I live, saith the Lord, every knee shall bow to me, and every tongue shall confess to God.</a:t>
            </a:r>
            <a:r>
              <a:rPr lang="en-US" altLang="en-US" b="1"/>
              <a:t> (Quote from Isa 45:23)</a:t>
            </a:r>
          </a:p>
          <a:p>
            <a:pPr algn="l"/>
            <a:r>
              <a:rPr lang="en-US" altLang="en-US" b="1"/>
              <a:t>14:12 </a:t>
            </a:r>
            <a:r>
              <a:rPr lang="en-US" altLang="en-US" b="1">
                <a:solidFill>
                  <a:srgbClr val="FFFFFF"/>
                </a:solidFill>
                <a:effectLst>
                  <a:outerShdw blurRad="38100" dist="38100" dir="2700000" algn="tl">
                    <a:srgbClr val="000000"/>
                  </a:outerShdw>
                </a:effectLst>
              </a:rPr>
              <a:t>So every one of us will have to give an account of himself to God.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1683">
                                            <p:txEl>
                                              <p:pRg st="2" end="2"/>
                                            </p:txEl>
                                          </p:spTgt>
                                        </p:tgtEl>
                                        <p:attrNameLst>
                                          <p:attrName>style.visibility</p:attrName>
                                        </p:attrNameLst>
                                      </p:cBhvr>
                                      <p:to>
                                        <p:strVal val="visible"/>
                                      </p:to>
                                    </p:set>
                                    <p:animEffect transition="in" filter="fade">
                                      <p:cBhvr>
                                        <p:cTn id="7" dur="1000"/>
                                        <p:tgtEl>
                                          <p:spTgt spid="71683">
                                            <p:txEl>
                                              <p:pRg st="2" end="2"/>
                                            </p:txEl>
                                          </p:spTgt>
                                        </p:tgtEl>
                                      </p:cBhvr>
                                    </p:animEffect>
                                    <p:anim calcmode="lin" valueType="num">
                                      <p:cBhvr>
                                        <p:cTn id="8" dur="1000" fill="hold"/>
                                        <p:tgtEl>
                                          <p:spTgt spid="7168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7168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1683">
                                            <p:txEl>
                                              <p:pRg st="3" end="3"/>
                                            </p:txEl>
                                          </p:spTgt>
                                        </p:tgtEl>
                                        <p:attrNameLst>
                                          <p:attrName>style.visibility</p:attrName>
                                        </p:attrNameLst>
                                      </p:cBhvr>
                                      <p:to>
                                        <p:strVal val="visible"/>
                                      </p:to>
                                    </p:set>
                                    <p:animEffect transition="in" filter="fade">
                                      <p:cBhvr>
                                        <p:cTn id="14" dur="1000"/>
                                        <p:tgtEl>
                                          <p:spTgt spid="71683">
                                            <p:txEl>
                                              <p:pRg st="3" end="3"/>
                                            </p:txEl>
                                          </p:spTgt>
                                        </p:tgtEl>
                                      </p:cBhvr>
                                    </p:animEffect>
                                    <p:anim calcmode="lin" valueType="num">
                                      <p:cBhvr>
                                        <p:cTn id="15" dur="1000" fill="hold"/>
                                        <p:tgtEl>
                                          <p:spTgt spid="7168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7168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218986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A86D8E46-BCC5-4314-B42D-40280B7BFABD}"/>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72707" name="Rectangle 3">
            <a:extLst>
              <a:ext uri="{FF2B5EF4-FFF2-40B4-BE49-F238E27FC236}">
                <a16:creationId xmlns:a16="http://schemas.microsoft.com/office/drawing/2014/main" id="{BFF42780-132B-4C80-B4DE-D01800E20825}"/>
              </a:ext>
            </a:extLst>
          </p:cNvPr>
          <p:cNvSpPr>
            <a:spLocks noGrp="1" noChangeArrowheads="1"/>
          </p:cNvSpPr>
          <p:nvPr>
            <p:ph type="subTitle" idx="1"/>
          </p:nvPr>
        </p:nvSpPr>
        <p:spPr>
          <a:xfrm>
            <a:off x="762000" y="2133600"/>
            <a:ext cx="7924800" cy="4495800"/>
          </a:xfrm>
        </p:spPr>
        <p:txBody>
          <a:bodyPr/>
          <a:lstStyle/>
          <a:p>
            <a:pPr algn="l"/>
            <a:r>
              <a:rPr lang="en-US" altLang="en-US" sz="3600" b="1">
                <a:solidFill>
                  <a:srgbClr val="B11768"/>
                </a:solidFill>
                <a:effectLst>
                  <a:outerShdw blurRad="38100" dist="38100" dir="2700000" algn="tl">
                    <a:srgbClr val="000000"/>
                  </a:outerShdw>
                </a:effectLst>
              </a:rPr>
              <a:t>Another Profound &amp; Absolute Truth:</a:t>
            </a:r>
          </a:p>
          <a:p>
            <a:pPr algn="l"/>
            <a:r>
              <a:rPr lang="en-US" altLang="en-US" sz="3600" b="1">
                <a:solidFill>
                  <a:srgbClr val="B11768"/>
                </a:solidFill>
                <a:effectLst>
                  <a:outerShdw blurRad="38100" dist="38100" dir="2700000" algn="tl">
                    <a:srgbClr val="000000"/>
                  </a:outerShdw>
                </a:effectLst>
              </a:rPr>
              <a:t>Not a scripture quote,</a:t>
            </a:r>
          </a:p>
          <a:p>
            <a:pPr algn="l"/>
            <a:r>
              <a:rPr lang="en-US" altLang="en-US" sz="3600" b="1">
                <a:solidFill>
                  <a:srgbClr val="B11768"/>
                </a:solidFill>
                <a:effectLst>
                  <a:outerShdw blurRad="38100" dist="38100" dir="2700000" algn="tl">
                    <a:srgbClr val="000000"/>
                  </a:outerShdw>
                </a:effectLst>
              </a:rPr>
              <a:t>Not inspired,</a:t>
            </a:r>
          </a:p>
          <a:p>
            <a:pPr algn="l"/>
            <a:r>
              <a:rPr lang="en-US" altLang="en-US" sz="3600" b="1">
                <a:solidFill>
                  <a:srgbClr val="B11768"/>
                </a:solidFill>
                <a:effectLst>
                  <a:outerShdw blurRad="38100" dist="38100" dir="2700000" algn="tl">
                    <a:srgbClr val="000000"/>
                  </a:outerShdw>
                </a:effectLst>
              </a:rPr>
              <a:t>A necessary conclusion </a:t>
            </a:r>
          </a:p>
          <a:p>
            <a:pPr algn="l"/>
            <a:endParaRPr lang="en-US" altLang="en-US" b="1">
              <a:solidFill>
                <a:srgbClr val="B11768"/>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72707">
                                            <p:txEl>
                                              <p:pRg st="1" end="1"/>
                                            </p:txEl>
                                          </p:spTgt>
                                        </p:tgtEl>
                                        <p:attrNameLst>
                                          <p:attrName>style.visibility</p:attrName>
                                        </p:attrNameLst>
                                      </p:cBhvr>
                                      <p:to>
                                        <p:strVal val="visible"/>
                                      </p:to>
                                    </p:set>
                                    <p:animEffect transition="in" filter="fade">
                                      <p:cBhvr>
                                        <p:cTn id="7" dur="1000"/>
                                        <p:tgtEl>
                                          <p:spTgt spid="72707">
                                            <p:txEl>
                                              <p:pRg st="1" end="1"/>
                                            </p:txEl>
                                          </p:spTgt>
                                        </p:tgtEl>
                                      </p:cBhvr>
                                    </p:animEffect>
                                    <p:anim calcmode="lin" valueType="num">
                                      <p:cBhvr>
                                        <p:cTn id="8" dur="1000" fill="hold"/>
                                        <p:tgtEl>
                                          <p:spTgt spid="7270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2707">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72707">
                                            <p:txEl>
                                              <p:pRg st="2" end="2"/>
                                            </p:txEl>
                                          </p:spTgt>
                                        </p:tgtEl>
                                        <p:attrNameLst>
                                          <p:attrName>style.visibility</p:attrName>
                                        </p:attrNameLst>
                                      </p:cBhvr>
                                      <p:to>
                                        <p:strVal val="visible"/>
                                      </p:to>
                                    </p:set>
                                    <p:animEffect transition="in" filter="fade">
                                      <p:cBhvr>
                                        <p:cTn id="12" dur="1000"/>
                                        <p:tgtEl>
                                          <p:spTgt spid="72707">
                                            <p:txEl>
                                              <p:pRg st="2" end="2"/>
                                            </p:txEl>
                                          </p:spTgt>
                                        </p:tgtEl>
                                      </p:cBhvr>
                                    </p:animEffect>
                                    <p:anim calcmode="lin" valueType="num">
                                      <p:cBhvr>
                                        <p:cTn id="13" dur="1000" fill="hold"/>
                                        <p:tgtEl>
                                          <p:spTgt spid="7270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7270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270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1E0A8B7B-FE9D-47E3-A585-EA27C0026169}"/>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73731" name="Rectangle 3">
            <a:extLst>
              <a:ext uri="{FF2B5EF4-FFF2-40B4-BE49-F238E27FC236}">
                <a16:creationId xmlns:a16="http://schemas.microsoft.com/office/drawing/2014/main" id="{C80D3266-2B82-477E-8F56-E3C03C33268E}"/>
              </a:ext>
            </a:extLst>
          </p:cNvPr>
          <p:cNvSpPr>
            <a:spLocks noGrp="1" noChangeArrowheads="1"/>
          </p:cNvSpPr>
          <p:nvPr>
            <p:ph type="subTitle" idx="1"/>
          </p:nvPr>
        </p:nvSpPr>
        <p:spPr>
          <a:xfrm>
            <a:off x="762000" y="2133600"/>
            <a:ext cx="7924800" cy="4495800"/>
          </a:xfrm>
        </p:spPr>
        <p:txBody>
          <a:bodyPr/>
          <a:lstStyle/>
          <a:p>
            <a:pPr algn="l"/>
            <a:r>
              <a:rPr lang="en-US" altLang="en-US" sz="3600" b="1">
                <a:solidFill>
                  <a:srgbClr val="B11768"/>
                </a:solidFill>
                <a:effectLst>
                  <a:outerShdw blurRad="38100" dist="38100" dir="2700000" algn="tl">
                    <a:srgbClr val="000000"/>
                  </a:outerShdw>
                </a:effectLst>
              </a:rPr>
              <a:t>Another Profound &amp; Absolute Truth:</a:t>
            </a:r>
          </a:p>
          <a:p>
            <a:pPr algn="l"/>
            <a:endParaRPr lang="en-US" altLang="en-US" sz="3600" b="1">
              <a:solidFill>
                <a:srgbClr val="B11768"/>
              </a:solidFill>
              <a:effectLst>
                <a:outerShdw blurRad="38100" dist="38100" dir="2700000" algn="tl">
                  <a:srgbClr val="000000"/>
                </a:outerShdw>
              </a:effectLst>
            </a:endParaRPr>
          </a:p>
          <a:p>
            <a:pPr algn="l"/>
            <a:r>
              <a:rPr lang="en-US" altLang="en-US" sz="5400" b="1"/>
              <a:t>    </a:t>
            </a:r>
            <a:r>
              <a:rPr lang="en-US" altLang="en-US" sz="5400" b="1">
                <a:solidFill>
                  <a:schemeClr val="hlink"/>
                </a:solidFill>
                <a:effectLst>
                  <a:outerShdw blurRad="38100" dist="38100" dir="2700000" algn="tl">
                    <a:srgbClr val="000000"/>
                  </a:outerShdw>
                </a:effectLst>
              </a:rPr>
              <a:t>“Selfishness is the</a:t>
            </a:r>
          </a:p>
          <a:p>
            <a:pPr algn="l"/>
            <a:r>
              <a:rPr lang="en-US" altLang="en-US" sz="5400" b="1">
                <a:solidFill>
                  <a:schemeClr val="hlink"/>
                </a:solidFill>
                <a:effectLst>
                  <a:outerShdw blurRad="38100" dist="38100" dir="2700000" algn="tl">
                    <a:srgbClr val="000000"/>
                  </a:outerShdw>
                </a:effectLst>
              </a:rPr>
              <a:t>        root of </a:t>
            </a:r>
            <a:r>
              <a:rPr lang="en-US" altLang="en-US" sz="5400" b="1" i="1" u="sng">
                <a:solidFill>
                  <a:schemeClr val="hlink"/>
                </a:solidFill>
                <a:effectLst>
                  <a:outerShdw blurRad="38100" dist="38100" dir="2700000" algn="tl">
                    <a:srgbClr val="000000"/>
                  </a:outerShdw>
                </a:effectLst>
              </a:rPr>
              <a:t>ALL </a:t>
            </a:r>
            <a:r>
              <a:rPr lang="en-US" altLang="en-US" sz="5400" b="1">
                <a:solidFill>
                  <a:schemeClr val="hlink"/>
                </a:solidFill>
                <a:effectLst>
                  <a:outerShdw blurRad="38100" dist="38100" dir="2700000" algn="tl">
                    <a:srgbClr val="000000"/>
                  </a:outerShdw>
                </a:effectLst>
              </a:rPr>
              <a:t>sin.”</a:t>
            </a:r>
          </a:p>
          <a:p>
            <a:pPr algn="l"/>
            <a:endParaRPr lang="en-US" altLang="en-US" sz="5400" b="1">
              <a:solidFill>
                <a:schemeClr val="hlink"/>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entr" presetSubtype="0" fill="hold" nodeType="clickEffect">
                                  <p:stCondLst>
                                    <p:cond delay="0"/>
                                  </p:stCondLst>
                                  <p:childTnLst>
                                    <p:set>
                                      <p:cBhvr>
                                        <p:cTn id="6" dur="1" fill="hold">
                                          <p:stCondLst>
                                            <p:cond delay="0"/>
                                          </p:stCondLst>
                                        </p:cTn>
                                        <p:tgtEl>
                                          <p:spTgt spid="73731">
                                            <p:txEl>
                                              <p:pRg st="2" end="2"/>
                                            </p:txEl>
                                          </p:spTgt>
                                        </p:tgtEl>
                                        <p:attrNameLst>
                                          <p:attrName>style.visibility</p:attrName>
                                        </p:attrNameLst>
                                      </p:cBhvr>
                                      <p:to>
                                        <p:strVal val="visible"/>
                                      </p:to>
                                    </p:set>
                                    <p:animEffect transition="in" filter="fade">
                                      <p:cBhvr>
                                        <p:cTn id="7" dur="2000"/>
                                        <p:tgtEl>
                                          <p:spTgt spid="73731">
                                            <p:txEl>
                                              <p:pRg st="2" end="2"/>
                                            </p:txEl>
                                          </p:spTgt>
                                        </p:tgtEl>
                                      </p:cBhvr>
                                    </p:animEffect>
                                    <p:anim calcmode="lin" valueType="num">
                                      <p:cBhvr>
                                        <p:cTn id="8" dur="2000" fill="hold"/>
                                        <p:tgtEl>
                                          <p:spTgt spid="73731">
                                            <p:txEl>
                                              <p:pRg st="2" end="2"/>
                                            </p:txEl>
                                          </p:spTgt>
                                        </p:tgtEl>
                                        <p:attrNameLst>
                                          <p:attrName>style.rotation</p:attrName>
                                        </p:attrNameLst>
                                      </p:cBhvr>
                                      <p:tavLst>
                                        <p:tav tm="0">
                                          <p:val>
                                            <p:fltVal val="720"/>
                                          </p:val>
                                        </p:tav>
                                        <p:tav tm="100000">
                                          <p:val>
                                            <p:fltVal val="0"/>
                                          </p:val>
                                        </p:tav>
                                      </p:tavLst>
                                    </p:anim>
                                    <p:anim calcmode="lin" valueType="num">
                                      <p:cBhvr>
                                        <p:cTn id="9" dur="2000" fill="hold"/>
                                        <p:tgtEl>
                                          <p:spTgt spid="73731">
                                            <p:txEl>
                                              <p:pRg st="2" end="2"/>
                                            </p:txEl>
                                          </p:spTgt>
                                        </p:tgtEl>
                                        <p:attrNameLst>
                                          <p:attrName>ppt_h</p:attrName>
                                        </p:attrNameLst>
                                      </p:cBhvr>
                                      <p:tavLst>
                                        <p:tav tm="0">
                                          <p:val>
                                            <p:fltVal val="0"/>
                                          </p:val>
                                        </p:tav>
                                        <p:tav tm="100000">
                                          <p:val>
                                            <p:strVal val="#ppt_h"/>
                                          </p:val>
                                        </p:tav>
                                      </p:tavLst>
                                    </p:anim>
                                    <p:anim calcmode="lin" valueType="num">
                                      <p:cBhvr>
                                        <p:cTn id="10" dur="2000" fill="hold"/>
                                        <p:tgtEl>
                                          <p:spTgt spid="73731">
                                            <p:txEl>
                                              <p:pRg st="2" end="2"/>
                                            </p:txEl>
                                          </p:spTgt>
                                        </p:tgtEl>
                                        <p:attrNameLst>
                                          <p:attrName>ppt_w</p:attrName>
                                        </p:attrNameLst>
                                      </p:cBhvr>
                                      <p:tavLst>
                                        <p:tav tm="0">
                                          <p:val>
                                            <p:fltVal val="0"/>
                                          </p:val>
                                        </p:tav>
                                        <p:tav tm="100000">
                                          <p:val>
                                            <p:strVal val="#ppt_w"/>
                                          </p:val>
                                        </p:tav>
                                      </p:tavLst>
                                    </p:anim>
                                  </p:childTnLst>
                                </p:cTn>
                              </p:par>
                              <p:par>
                                <p:cTn id="11" presetID="35" presetClass="entr" presetSubtype="0" fill="hold" nodeType="withEffect">
                                  <p:stCondLst>
                                    <p:cond delay="0"/>
                                  </p:stCondLst>
                                  <p:childTnLst>
                                    <p:set>
                                      <p:cBhvr>
                                        <p:cTn id="12" dur="1" fill="hold">
                                          <p:stCondLst>
                                            <p:cond delay="0"/>
                                          </p:stCondLst>
                                        </p:cTn>
                                        <p:tgtEl>
                                          <p:spTgt spid="73731">
                                            <p:txEl>
                                              <p:pRg st="3" end="3"/>
                                            </p:txEl>
                                          </p:spTgt>
                                        </p:tgtEl>
                                        <p:attrNameLst>
                                          <p:attrName>style.visibility</p:attrName>
                                        </p:attrNameLst>
                                      </p:cBhvr>
                                      <p:to>
                                        <p:strVal val="visible"/>
                                      </p:to>
                                    </p:set>
                                    <p:animEffect transition="in" filter="fade">
                                      <p:cBhvr>
                                        <p:cTn id="13" dur="2000"/>
                                        <p:tgtEl>
                                          <p:spTgt spid="73731">
                                            <p:txEl>
                                              <p:pRg st="3" end="3"/>
                                            </p:txEl>
                                          </p:spTgt>
                                        </p:tgtEl>
                                      </p:cBhvr>
                                    </p:animEffect>
                                    <p:anim calcmode="lin" valueType="num">
                                      <p:cBhvr>
                                        <p:cTn id="14" dur="2000" fill="hold"/>
                                        <p:tgtEl>
                                          <p:spTgt spid="73731">
                                            <p:txEl>
                                              <p:pRg st="3" end="3"/>
                                            </p:txEl>
                                          </p:spTgt>
                                        </p:tgtEl>
                                        <p:attrNameLst>
                                          <p:attrName>style.rotation</p:attrName>
                                        </p:attrNameLst>
                                      </p:cBhvr>
                                      <p:tavLst>
                                        <p:tav tm="0">
                                          <p:val>
                                            <p:fltVal val="720"/>
                                          </p:val>
                                        </p:tav>
                                        <p:tav tm="100000">
                                          <p:val>
                                            <p:fltVal val="0"/>
                                          </p:val>
                                        </p:tav>
                                      </p:tavLst>
                                    </p:anim>
                                    <p:anim calcmode="lin" valueType="num">
                                      <p:cBhvr>
                                        <p:cTn id="15" dur="2000" fill="hold"/>
                                        <p:tgtEl>
                                          <p:spTgt spid="73731">
                                            <p:txEl>
                                              <p:pRg st="3" end="3"/>
                                            </p:txEl>
                                          </p:spTgt>
                                        </p:tgtEl>
                                        <p:attrNameLst>
                                          <p:attrName>ppt_h</p:attrName>
                                        </p:attrNameLst>
                                      </p:cBhvr>
                                      <p:tavLst>
                                        <p:tav tm="0">
                                          <p:val>
                                            <p:fltVal val="0"/>
                                          </p:val>
                                        </p:tav>
                                        <p:tav tm="100000">
                                          <p:val>
                                            <p:strVal val="#ppt_h"/>
                                          </p:val>
                                        </p:tav>
                                      </p:tavLst>
                                    </p:anim>
                                    <p:anim calcmode="lin" valueType="num">
                                      <p:cBhvr>
                                        <p:cTn id="16" dur="2000" fill="hold"/>
                                        <p:tgtEl>
                                          <p:spTgt spid="73731">
                                            <p:txEl>
                                              <p:pRg st="3" end="3"/>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D83BE3BA-4D6E-4CDD-849D-84535877B9B3}"/>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74755" name="Rectangle 3">
            <a:extLst>
              <a:ext uri="{FF2B5EF4-FFF2-40B4-BE49-F238E27FC236}">
                <a16:creationId xmlns:a16="http://schemas.microsoft.com/office/drawing/2014/main" id="{CC7596B6-9887-4FFC-9309-8A8F691AFB2A}"/>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The first sin:</a:t>
            </a:r>
          </a:p>
          <a:p>
            <a:pPr algn="l"/>
            <a:r>
              <a:rPr lang="en-US" altLang="en-US" b="1"/>
              <a:t>Ge 3:6 ¶ </a:t>
            </a:r>
            <a:r>
              <a:rPr lang="en-US" altLang="en-US" b="1">
                <a:solidFill>
                  <a:srgbClr val="FFFFFF"/>
                </a:solidFill>
                <a:effectLst>
                  <a:outerShdw blurRad="38100" dist="38100" dir="2700000" algn="tl">
                    <a:srgbClr val="000000"/>
                  </a:outerShdw>
                </a:effectLst>
              </a:rPr>
              <a:t>And when the woman saw that the tree was good for food, and that it was pleasant to the eyes, and a tree to be desired to make one wise, she took of the fruit thereof, and did eat, and gave also unto her husband with her; and he did eat.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 calcmode="lin" valueType="num">
                                      <p:cBhvr>
                                        <p:cTn id="7" dur="1000" fill="hold"/>
                                        <p:tgtEl>
                                          <p:spTgt spid="7475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7475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475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74755">
                                            <p:txEl>
                                              <p:pRg st="1" end="1"/>
                                            </p:txEl>
                                          </p:spTgt>
                                        </p:tgtEl>
                                        <p:attrNameLst>
                                          <p:attrName>style.visibility</p:attrName>
                                        </p:attrNameLst>
                                      </p:cBhvr>
                                      <p:to>
                                        <p:strVal val="visible"/>
                                      </p:to>
                                    </p:set>
                                    <p:animEffect transition="in" filter="fade">
                                      <p:cBhvr>
                                        <p:cTn id="14" dur="1000"/>
                                        <p:tgtEl>
                                          <p:spTgt spid="74755">
                                            <p:txEl>
                                              <p:pRg st="1" end="1"/>
                                            </p:txEl>
                                          </p:spTgt>
                                        </p:tgtEl>
                                      </p:cBhvr>
                                    </p:animEffect>
                                    <p:anim calcmode="lin" valueType="num">
                                      <p:cBhvr>
                                        <p:cTn id="15" dur="10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475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5498F2AC-D048-4171-A7F1-595589396229}"/>
              </a:ext>
            </a:extLst>
          </p:cNvPr>
          <p:cNvSpPr>
            <a:spLocks noGrp="1" noChangeArrowheads="1"/>
          </p:cNvSpPr>
          <p:nvPr>
            <p:ph type="ctrTitle"/>
          </p:nvPr>
        </p:nvSpPr>
        <p:spPr>
          <a:xfrm>
            <a:off x="685800" y="228600"/>
            <a:ext cx="7543800" cy="1498600"/>
          </a:xfrm>
        </p:spPr>
        <p:txBody>
          <a:bodyPr/>
          <a:lstStyle/>
          <a:p>
            <a:r>
              <a:rPr lang="en-US" altLang="en-US"/>
              <a:t>Selfishness</a:t>
            </a:r>
            <a:br>
              <a:rPr lang="en-US" altLang="en-US"/>
            </a:br>
            <a:r>
              <a:rPr lang="en-US" altLang="en-US"/>
              <a:t>The Root of </a:t>
            </a:r>
            <a:r>
              <a:rPr lang="en-US" altLang="en-US" u="sng"/>
              <a:t>ALL</a:t>
            </a:r>
            <a:r>
              <a:rPr lang="en-US" altLang="en-US"/>
              <a:t> Sin</a:t>
            </a:r>
          </a:p>
        </p:txBody>
      </p:sp>
      <p:sp>
        <p:nvSpPr>
          <p:cNvPr id="76803" name="Rectangle 3">
            <a:extLst>
              <a:ext uri="{FF2B5EF4-FFF2-40B4-BE49-F238E27FC236}">
                <a16:creationId xmlns:a16="http://schemas.microsoft.com/office/drawing/2014/main" id="{46E5D594-2412-4C39-B42E-BDCCB39EAECC}"/>
              </a:ext>
            </a:extLst>
          </p:cNvPr>
          <p:cNvSpPr>
            <a:spLocks noGrp="1" noChangeArrowheads="1"/>
          </p:cNvSpPr>
          <p:nvPr>
            <p:ph type="subTitle" idx="1"/>
          </p:nvPr>
        </p:nvSpPr>
        <p:spPr>
          <a:xfrm>
            <a:off x="685800" y="2438400"/>
            <a:ext cx="7924800" cy="4191000"/>
          </a:xfrm>
        </p:spPr>
        <p:txBody>
          <a:bodyPr/>
          <a:lstStyle/>
          <a:p>
            <a:pPr algn="l"/>
            <a:r>
              <a:rPr lang="en-US" altLang="en-US" sz="3600" b="1">
                <a:solidFill>
                  <a:srgbClr val="B11768"/>
                </a:solidFill>
                <a:effectLst>
                  <a:outerShdw blurRad="38100" dist="38100" dir="2700000" algn="tl">
                    <a:srgbClr val="000000"/>
                  </a:outerShdw>
                </a:effectLst>
              </a:rPr>
              <a:t>Abraham, friend of God:</a:t>
            </a:r>
            <a:endParaRPr lang="en-US" altLang="en-US" b="1">
              <a:solidFill>
                <a:srgbClr val="FFFFFF"/>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 calcmode="lin" valueType="num">
                                      <p:cBhvr>
                                        <p:cTn id="7" dur="1000" fill="hold"/>
                                        <p:tgtEl>
                                          <p:spTgt spid="7680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7680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7680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alance">
  <a:themeElements>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fontScheme name="Balanc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Balance 1">
        <a:dk1>
          <a:srgbClr val="663300"/>
        </a:dk1>
        <a:lt1>
          <a:srgbClr val="FFFFFF"/>
        </a:lt1>
        <a:dk2>
          <a:srgbClr val="996600"/>
        </a:dk2>
        <a:lt2>
          <a:srgbClr val="DBBD71"/>
        </a:lt2>
        <a:accent1>
          <a:srgbClr val="F8A500"/>
        </a:accent1>
        <a:accent2>
          <a:srgbClr val="808000"/>
        </a:accent2>
        <a:accent3>
          <a:srgbClr val="CAB8AA"/>
        </a:accent3>
        <a:accent4>
          <a:srgbClr val="DADADA"/>
        </a:accent4>
        <a:accent5>
          <a:srgbClr val="FBCFAA"/>
        </a:accent5>
        <a:accent6>
          <a:srgbClr val="737300"/>
        </a:accent6>
        <a:hlink>
          <a:srgbClr val="FFCC66"/>
        </a:hlink>
        <a:folHlink>
          <a:srgbClr val="CCA500"/>
        </a:folHlink>
      </a:clrScheme>
      <a:clrMap bg1="dk2" tx1="lt1" bg2="dk1" tx2="lt2" accent1="accent1" accent2="accent2" accent3="accent3" accent4="accent4" accent5="accent5" accent6="accent6" hlink="hlink" folHlink="folHlink"/>
    </a:extraClrScheme>
    <a:extraClrScheme>
      <a:clrScheme name="Balance 2">
        <a:dk1>
          <a:srgbClr val="660000"/>
        </a:dk1>
        <a:lt1>
          <a:srgbClr val="FFFFFF"/>
        </a:lt1>
        <a:dk2>
          <a:srgbClr val="800000"/>
        </a:dk2>
        <a:lt2>
          <a:srgbClr val="FFFFCC"/>
        </a:lt2>
        <a:accent1>
          <a:srgbClr val="CC6600"/>
        </a:accent1>
        <a:accent2>
          <a:srgbClr val="BE7960"/>
        </a:accent2>
        <a:accent3>
          <a:srgbClr val="C0AAAA"/>
        </a:accent3>
        <a:accent4>
          <a:srgbClr val="DADADA"/>
        </a:accent4>
        <a:accent5>
          <a:srgbClr val="E2B8AA"/>
        </a:accent5>
        <a:accent6>
          <a:srgbClr val="AC6D56"/>
        </a:accent6>
        <a:hlink>
          <a:srgbClr val="FFFF99"/>
        </a:hlink>
        <a:folHlink>
          <a:srgbClr val="E5B325"/>
        </a:folHlink>
      </a:clrScheme>
      <a:clrMap bg1="dk2" tx1="lt1" bg2="dk1" tx2="lt2" accent1="accent1" accent2="accent2" accent3="accent3" accent4="accent4" accent5="accent5" accent6="accent6" hlink="hlink" folHlink="folHlink"/>
    </a:extraClrScheme>
    <a:extraClrScheme>
      <a:clrScheme name="Balance 3">
        <a:dk1>
          <a:srgbClr val="003300"/>
        </a:dk1>
        <a:lt1>
          <a:srgbClr val="FFFFFF"/>
        </a:lt1>
        <a:dk2>
          <a:srgbClr val="4D6A2A"/>
        </a:dk2>
        <a:lt2>
          <a:srgbClr val="CCFF99"/>
        </a:lt2>
        <a:accent1>
          <a:srgbClr val="2EB62E"/>
        </a:accent1>
        <a:accent2>
          <a:srgbClr val="527C3A"/>
        </a:accent2>
        <a:accent3>
          <a:srgbClr val="B2B9AC"/>
        </a:accent3>
        <a:accent4>
          <a:srgbClr val="DADADA"/>
        </a:accent4>
        <a:accent5>
          <a:srgbClr val="ADD7AD"/>
        </a:accent5>
        <a:accent6>
          <a:srgbClr val="497034"/>
        </a:accent6>
        <a:hlink>
          <a:srgbClr val="DDD800"/>
        </a:hlink>
        <a:folHlink>
          <a:srgbClr val="009999"/>
        </a:folHlink>
      </a:clrScheme>
      <a:clrMap bg1="dk2" tx1="lt1" bg2="dk1" tx2="lt2" accent1="accent1" accent2="accent2" accent3="accent3" accent4="accent4" accent5="accent5" accent6="accent6" hlink="hlink" folHlink="folHlink"/>
    </a:extraClrScheme>
    <a:extraClrScheme>
      <a:clrScheme name="Balance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alance 5">
        <a:dk1>
          <a:srgbClr val="003366"/>
        </a:dk1>
        <a:lt1>
          <a:srgbClr val="FFFFFF"/>
        </a:lt1>
        <a:dk2>
          <a:srgbClr val="2B5481"/>
        </a:dk2>
        <a:lt2>
          <a:srgbClr val="E5FFFF"/>
        </a:lt2>
        <a:accent1>
          <a:srgbClr val="336699"/>
        </a:accent1>
        <a:accent2>
          <a:srgbClr val="00B000"/>
        </a:accent2>
        <a:accent3>
          <a:srgbClr val="ACB3C1"/>
        </a:accent3>
        <a:accent4>
          <a:srgbClr val="DADADA"/>
        </a:accent4>
        <a:accent5>
          <a:srgbClr val="ADB8CA"/>
        </a:accent5>
        <a:accent6>
          <a:srgbClr val="009F00"/>
        </a:accent6>
        <a:hlink>
          <a:srgbClr val="00CCFF"/>
        </a:hlink>
        <a:folHlink>
          <a:srgbClr val="B5FFFB"/>
        </a:folHlink>
      </a:clrScheme>
      <a:clrMap bg1="dk2" tx1="lt1" bg2="dk1" tx2="lt2" accent1="accent1" accent2="accent2" accent3="accent3" accent4="accent4" accent5="accent5" accent6="accent6" hlink="hlink" folHlink="folHlink"/>
    </a:extraClrScheme>
    <a:extraClrScheme>
      <a:clrScheme name="Balance 6">
        <a:dk1>
          <a:srgbClr val="2F2D25"/>
        </a:dk1>
        <a:lt1>
          <a:srgbClr val="FFFFFF"/>
        </a:lt1>
        <a:dk2>
          <a:srgbClr val="656151"/>
        </a:dk2>
        <a:lt2>
          <a:srgbClr val="FFFFCC"/>
        </a:lt2>
        <a:accent1>
          <a:srgbClr val="818173"/>
        </a:accent1>
        <a:accent2>
          <a:srgbClr val="809EA8"/>
        </a:accent2>
        <a:accent3>
          <a:srgbClr val="B8B7B3"/>
        </a:accent3>
        <a:accent4>
          <a:srgbClr val="DADADA"/>
        </a:accent4>
        <a:accent5>
          <a:srgbClr val="C1C1BC"/>
        </a:accent5>
        <a:accent6>
          <a:srgbClr val="738F98"/>
        </a:accent6>
        <a:hlink>
          <a:srgbClr val="E2C86A"/>
        </a:hlink>
        <a:folHlink>
          <a:srgbClr val="B7B6A3"/>
        </a:folHlink>
      </a:clrScheme>
      <a:clrMap bg1="dk2" tx1="lt1" bg2="dk1" tx2="lt2" accent1="accent1" accent2="accent2" accent3="accent3" accent4="accent4" accent5="accent5" accent6="accent6" hlink="hlink" folHlink="folHlink"/>
    </a:extraClrScheme>
    <a:extraClrScheme>
      <a:clrScheme name="Balance 7">
        <a:dk1>
          <a:srgbClr val="B4AF80"/>
        </a:dk1>
        <a:lt1>
          <a:srgbClr val="FFFFFF"/>
        </a:lt1>
        <a:dk2>
          <a:srgbClr val="C8C6A2"/>
        </a:dk2>
        <a:lt2>
          <a:srgbClr val="827F4C"/>
        </a:lt2>
        <a:accent1>
          <a:srgbClr val="7C784E"/>
        </a:accent1>
        <a:accent2>
          <a:srgbClr val="A2A4AC"/>
        </a:accent2>
        <a:accent3>
          <a:srgbClr val="E0DFCE"/>
        </a:accent3>
        <a:accent4>
          <a:srgbClr val="DADADA"/>
        </a:accent4>
        <a:accent5>
          <a:srgbClr val="BFBEB2"/>
        </a:accent5>
        <a:accent6>
          <a:srgbClr val="92949B"/>
        </a:accent6>
        <a:hlink>
          <a:srgbClr val="33CCCC"/>
        </a:hlink>
        <a:folHlink>
          <a:srgbClr val="009999"/>
        </a:folHlink>
      </a:clrScheme>
      <a:clrMap bg1="dk2" tx1="lt1" bg2="dk1" tx2="lt2" accent1="accent1" accent2="accent2" accent3="accent3" accent4="accent4" accent5="accent5" accent6="accent6" hlink="hlink" folHlink="folHlink"/>
    </a:extraClrScheme>
    <a:extraClrScheme>
      <a:clrScheme name="Balance 8">
        <a:dk1>
          <a:srgbClr val="000000"/>
        </a:dk1>
        <a:lt1>
          <a:srgbClr val="DDDDDD"/>
        </a:lt1>
        <a:dk2>
          <a:srgbClr val="000000"/>
        </a:dk2>
        <a:lt2>
          <a:srgbClr val="B8B7D1"/>
        </a:lt2>
        <a:accent1>
          <a:srgbClr val="F1F0F4"/>
        </a:accent1>
        <a:accent2>
          <a:srgbClr val="C1BCFC"/>
        </a:accent2>
        <a:accent3>
          <a:srgbClr val="EBEBEB"/>
        </a:accent3>
        <a:accent4>
          <a:srgbClr val="000000"/>
        </a:accent4>
        <a:accent5>
          <a:srgbClr val="F7F6F8"/>
        </a:accent5>
        <a:accent6>
          <a:srgbClr val="AFAAE4"/>
        </a:accent6>
        <a:hlink>
          <a:srgbClr val="5454C6"/>
        </a:hlink>
        <a:folHlink>
          <a:srgbClr val="6A6F86"/>
        </a:folHlink>
      </a:clrScheme>
      <a:clrMap bg1="lt1" tx1="dk1" bg2="lt2" tx2="dk2" accent1="accent1" accent2="accent2" accent3="accent3" accent4="accent4" accent5="accent5" accent6="accent6" hlink="hlink" folHlink="folHlink"/>
    </a:extraClrScheme>
    <a:extraClrScheme>
      <a:clrScheme name="Balance 9">
        <a:dk1>
          <a:srgbClr val="000000"/>
        </a:dk1>
        <a:lt1>
          <a:srgbClr val="FFFFFF"/>
        </a:lt1>
        <a:dk2>
          <a:srgbClr val="00A29E"/>
        </a:dk2>
        <a:lt2>
          <a:srgbClr val="CBCBCB"/>
        </a:lt2>
        <a:accent1>
          <a:srgbClr val="E5E5FF"/>
        </a:accent1>
        <a:accent2>
          <a:srgbClr val="79CD6B"/>
        </a:accent2>
        <a:accent3>
          <a:srgbClr val="FFFFFF"/>
        </a:accent3>
        <a:accent4>
          <a:srgbClr val="000000"/>
        </a:accent4>
        <a:accent5>
          <a:srgbClr val="F0F0FF"/>
        </a:accent5>
        <a:accent6>
          <a:srgbClr val="6DBA60"/>
        </a:accent6>
        <a:hlink>
          <a:srgbClr val="4477DE"/>
        </a:hlink>
        <a:folHlink>
          <a:srgbClr val="65498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TotalTime>
  <Words>3118</Words>
  <Application>Microsoft Office PowerPoint</Application>
  <PresentationFormat>On-screen Show (4:3)</PresentationFormat>
  <Paragraphs>215</Paragraphs>
  <Slides>50</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50</vt:i4>
      </vt:variant>
    </vt:vector>
  </HeadingPairs>
  <TitlesOfParts>
    <vt:vector size="57" baseType="lpstr">
      <vt:lpstr>Arial</vt:lpstr>
      <vt:lpstr>Calibri</vt:lpstr>
      <vt:lpstr>Calibri Light</vt:lpstr>
      <vt:lpstr>Tahoma</vt:lpstr>
      <vt:lpstr>Wingdings</vt:lpstr>
      <vt:lpstr>Office Theme</vt:lpstr>
      <vt:lpstr>Balance</vt:lpstr>
      <vt:lpstr>PowerPoint Presentation</vt:lpstr>
      <vt:lpstr>Selfishness The Root of ALL Sin Phil. 2:1-5</vt:lpstr>
      <vt:lpstr>Selfishness The Root of ALL Sin</vt:lpstr>
      <vt:lpstr>Selfishness The Root of ALL Sin</vt:lpstr>
      <vt:lpstr>Selfishness The Root of ALL Sin</vt:lpstr>
      <vt:lpstr>Selfishness The Root of ALL Sin</vt:lpstr>
      <vt:lpstr>Selfishness The Root of ALL Sin</vt:lpstr>
      <vt:lpstr>Selfishness The Root of ALL Sin</vt:lpstr>
      <vt:lpstr>Selfishness The Root of ALL Sin</vt:lpstr>
      <vt:lpstr>PowerPoint Presentation</vt:lpstr>
      <vt:lpstr>Selfishness The Root of ALL Sin</vt:lpstr>
      <vt:lpstr>Selfishness The Root of ALL Sin</vt:lpstr>
      <vt:lpstr>PowerPoint Presentation</vt:lpstr>
      <vt:lpstr>Selfishness The Root of ALL Sin</vt:lpstr>
      <vt:lpstr>Selfishness The Root of ALL Sin</vt:lpstr>
      <vt:lpstr>Selfishness The Root of ALL Sin</vt:lpstr>
      <vt:lpstr>Selfishness The Root of ALL Sin</vt:lpstr>
      <vt:lpstr>PowerPoint Presentation</vt:lpstr>
      <vt:lpstr>Selfishness The Root of ALL Sin</vt:lpstr>
      <vt:lpstr>PowerPoint Presentation</vt:lpstr>
      <vt:lpstr>Selfishness The Root of ALL Sin</vt:lpstr>
      <vt:lpstr>PowerPoint Presentation</vt:lpstr>
      <vt:lpstr>Selfishness The Root of ALL Sin</vt:lpstr>
      <vt:lpstr>Selfishness The Root of ALL Sin</vt:lpstr>
      <vt:lpstr>Selfishness The Root of ALL Sin</vt:lpstr>
      <vt:lpstr>Selfishness The Root of ALL Sin</vt:lpstr>
      <vt:lpstr>Selfishness The Root of ALL Sin</vt:lpstr>
      <vt:lpstr>Selfishness The Root of ALL Sin</vt:lpstr>
      <vt:lpstr>Selfishness The Root of ALL Sin</vt:lpstr>
      <vt:lpstr>Selfishness The Root of ALL Sin</vt:lpstr>
      <vt:lpstr>Selfishness The Root of ALL Sin</vt:lpstr>
      <vt:lpstr>Selfishness The Root of ALL Sin</vt:lpstr>
      <vt:lpstr>PowerPoint Presentation</vt:lpstr>
      <vt:lpstr>Selfishness The Root of ALL Sin</vt:lpstr>
      <vt:lpstr>Selfishness The Root of ALL Sin</vt:lpstr>
      <vt:lpstr>Selfishness The Root of ALL Sin</vt:lpstr>
      <vt:lpstr>PowerPoint Presentation</vt:lpstr>
      <vt:lpstr>PowerPoint Presentation</vt:lpstr>
      <vt:lpstr>Selfishness The Root of ALL Sin</vt:lpstr>
      <vt:lpstr>Selfishness The Root of ALL Sin</vt:lpstr>
      <vt:lpstr>PowerPoint Presentation</vt:lpstr>
      <vt:lpstr>Selfishness The Root of ALL Sin</vt:lpstr>
      <vt:lpstr>PowerPoint Presentation</vt:lpstr>
      <vt:lpstr>Selfishness The Root of ALL Sin</vt:lpstr>
      <vt:lpstr>PowerPoint Presentation</vt:lpstr>
      <vt:lpstr>PowerPoint Presentation</vt:lpstr>
      <vt:lpstr>Selfishness The Root of ALL Sin</vt:lpstr>
      <vt:lpstr>PowerPoint Presentation</vt:lpstr>
      <vt:lpstr>Heaven’s Invitation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Hepner</dc:creator>
  <cp:lastModifiedBy>Michael Hepner</cp:lastModifiedBy>
  <cp:revision>16</cp:revision>
  <dcterms:created xsi:type="dcterms:W3CDTF">2013-03-24T12:46:42Z</dcterms:created>
  <dcterms:modified xsi:type="dcterms:W3CDTF">2019-10-14T12:56:05Z</dcterms:modified>
</cp:coreProperties>
</file>