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7"/>
  </p:notesMasterIdLst>
  <p:sldIdLst>
    <p:sldId id="281" r:id="rId3"/>
    <p:sldId id="361" r:id="rId4"/>
    <p:sldId id="362" r:id="rId5"/>
    <p:sldId id="363" r:id="rId6"/>
    <p:sldId id="364" r:id="rId7"/>
    <p:sldId id="365" r:id="rId8"/>
    <p:sldId id="366" r:id="rId9"/>
    <p:sldId id="367" r:id="rId10"/>
    <p:sldId id="368" r:id="rId11"/>
    <p:sldId id="369" r:id="rId12"/>
    <p:sldId id="381" r:id="rId13"/>
    <p:sldId id="370" r:id="rId14"/>
    <p:sldId id="371" r:id="rId15"/>
    <p:sldId id="372" r:id="rId16"/>
    <p:sldId id="271" r:id="rId17"/>
    <p:sldId id="272" r:id="rId18"/>
    <p:sldId id="373" r:id="rId19"/>
    <p:sldId id="374" r:id="rId20"/>
    <p:sldId id="375" r:id="rId21"/>
    <p:sldId id="376" r:id="rId22"/>
    <p:sldId id="377" r:id="rId23"/>
    <p:sldId id="378" r:id="rId24"/>
    <p:sldId id="3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6" d="100"/>
          <a:sy n="86" d="100"/>
        </p:scale>
        <p:origin x="1152" y="58"/>
      </p:cViewPr>
      <p:guideLst/>
    </p:cSldViewPr>
  </p:slideViewPr>
  <p:notesTextViewPr>
    <p:cViewPr>
      <p:scale>
        <a:sx n="1" d="1"/>
        <a:sy n="1" d="1"/>
      </p:scale>
      <p:origin x="0" y="0"/>
    </p:cViewPr>
  </p:notesTextViewPr>
  <p:sorterViewPr>
    <p:cViewPr varScale="1">
      <p:scale>
        <a:sx n="100" d="100"/>
        <a:sy n="100" d="100"/>
      </p:scale>
      <p:origin x="0" y="-32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489C5-A397-4997-9DB4-74D42BE31C06}" type="datetimeFigureOut">
              <a:rPr lang="en-US" smtClean="0"/>
              <a:t>9/30/2019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69EFC-6A83-4333-BF4D-85E37C2CF44B}" type="slidenum">
              <a:rPr lang="en-US" smtClean="0"/>
              <a:t>‹#›</a:t>
            </a:fld>
            <a:endParaRPr lang="en-US"/>
          </a:p>
        </p:txBody>
      </p:sp>
    </p:spTree>
    <p:extLst>
      <p:ext uri="{BB962C8B-B14F-4D97-AF65-F5344CB8AC3E}">
        <p14:creationId xmlns:p14="http://schemas.microsoft.com/office/powerpoint/2010/main" val="51247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2" descr="Image result for change">
            <a:extLst>
              <a:ext uri="{FF2B5EF4-FFF2-40B4-BE49-F238E27FC236}">
                <a16:creationId xmlns:a16="http://schemas.microsoft.com/office/drawing/2014/main" id="{C65D36DE-109E-4EDB-A174-657CC582CF75}"/>
              </a:ext>
            </a:extLst>
          </p:cNvPr>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1346947"/>
            <a:ext cx="7772400" cy="80683"/>
          </a:xfrm>
          <a:prstGeom prst="rect">
            <a:avLst/>
          </a:prstGeom>
          <a:blipFill dpi="0" rotWithShape="1">
            <a:blip r:embed="rId3">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3">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3">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5"/>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9/30/2019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8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296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9/30/2019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950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7422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2053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9/30/2019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8287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0073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9/30/2019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376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9/30/2019</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9821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704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677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9/30/2019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Image result for change">
            <a:extLst>
              <a:ext uri="{FF2B5EF4-FFF2-40B4-BE49-F238E27FC236}">
                <a16:creationId xmlns:a16="http://schemas.microsoft.com/office/drawing/2014/main" id="{F940E6E1-55EE-4675-B7E9-A380B5FCCF04}"/>
              </a:ext>
            </a:extLst>
          </p:cNvPr>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9/30/2019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50236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Mark 7:8-9, 13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000" dirty="0"/>
              <a:t>(8) You leave the commandment of God and hold to the tradition of men." (9) And he said to them, "You have a fine way of rejecting the commandment of God in order to establish your tradition! ... </a:t>
            </a:r>
          </a:p>
          <a:p>
            <a:pPr marL="0" indent="0">
              <a:buNone/>
            </a:pPr>
            <a:r>
              <a:rPr lang="en-US" sz="4000" dirty="0"/>
              <a:t>(13) thus making void the word of God by your tradition that you have handed down. And many such things you do."</a:t>
            </a:r>
            <a:endParaRPr lang="en-US" sz="11500" dirty="0"/>
          </a:p>
        </p:txBody>
      </p:sp>
    </p:spTree>
    <p:extLst>
      <p:ext uri="{BB962C8B-B14F-4D97-AF65-F5344CB8AC3E}">
        <p14:creationId xmlns:p14="http://schemas.microsoft.com/office/powerpoint/2010/main" val="330207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Isaiah 29:13 NASB</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800" dirty="0"/>
              <a:t>(13) Then the Lord said, “Because this people draw near with their words And honor Me with their lip service, But they remove their hearts far from Me, And their reverence for Me consists of tradition learned by rote,</a:t>
            </a:r>
            <a:endParaRPr lang="en-US" sz="16600" dirty="0"/>
          </a:p>
        </p:txBody>
      </p:sp>
    </p:spTree>
    <p:extLst>
      <p:ext uri="{BB962C8B-B14F-4D97-AF65-F5344CB8AC3E}">
        <p14:creationId xmlns:p14="http://schemas.microsoft.com/office/powerpoint/2010/main" val="206644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Revelation 2:3-6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lnSpcReduction="10000"/>
          </a:bodyPr>
          <a:lstStyle/>
          <a:p>
            <a:pPr marL="0" indent="0">
              <a:buNone/>
            </a:pPr>
            <a:r>
              <a:rPr lang="en-US" sz="3600" dirty="0"/>
              <a:t>(3) I know you are enduring patiently and bearing up for my name's sake, and you have not grown weary. (4) But I have this against you, that you have abandoned the love you had at first. (5) Remember therefore from where you have fallen; repent, and do the works you did at first. If not, I will come to you and remove your lampstand from its place, unless you repent. (6) Yet this you have: you hate the works of the Nicolaitans, which I also hate.</a:t>
            </a:r>
            <a:endParaRPr lang="en-US" sz="23900" dirty="0"/>
          </a:p>
        </p:txBody>
      </p:sp>
    </p:spTree>
    <p:extLst>
      <p:ext uri="{BB962C8B-B14F-4D97-AF65-F5344CB8AC3E}">
        <p14:creationId xmlns:p14="http://schemas.microsoft.com/office/powerpoint/2010/main" val="167257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Revelation 3:15-19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000" dirty="0"/>
              <a:t>(15) "'I know your works: you are neither cold nor hot. Would that you were either cold or hot! (16) So, because you are lukewarm, and neither hot nor cold, I will spit you out of my mouth. (17) For you say, I am rich, I have prospered, and I need nothing, not realizing that you are wretched, pitiable, poor, blind, and naked.</a:t>
            </a:r>
            <a:endParaRPr lang="en-US" sz="59500" dirty="0"/>
          </a:p>
        </p:txBody>
      </p:sp>
    </p:spTree>
    <p:extLst>
      <p:ext uri="{BB962C8B-B14F-4D97-AF65-F5344CB8AC3E}">
        <p14:creationId xmlns:p14="http://schemas.microsoft.com/office/powerpoint/2010/main" val="400414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Revelation 3:15-19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000" dirty="0"/>
              <a:t>(18) I counsel you to buy from me gold refined by fire, so that you may be rich, and white garments so that you may clothe yourself and the shame of your nakedness may not be seen, and salve to anoint your eyes, so that you may see. (19) Those whom I love, I reprove and discipline, so be zealous and repent.</a:t>
            </a:r>
            <a:endParaRPr lang="en-US" sz="59500" dirty="0"/>
          </a:p>
        </p:txBody>
      </p:sp>
    </p:spTree>
    <p:extLst>
      <p:ext uri="{BB962C8B-B14F-4D97-AF65-F5344CB8AC3E}">
        <p14:creationId xmlns:p14="http://schemas.microsoft.com/office/powerpoint/2010/main" val="197766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Hebrews 10:19-25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400" dirty="0"/>
              <a:t>(19) Therefore, brothers, since we have confidence to enter the holy places by the blood of Jesus, (20) by the new and living way that he opened for us through the curtain, that is, through his flesh, (21) and since we have a great priest over the house of God, </a:t>
            </a:r>
            <a:endParaRPr lang="en-US" sz="71400" dirty="0"/>
          </a:p>
        </p:txBody>
      </p:sp>
    </p:spTree>
    <p:extLst>
      <p:ext uri="{BB962C8B-B14F-4D97-AF65-F5344CB8AC3E}">
        <p14:creationId xmlns:p14="http://schemas.microsoft.com/office/powerpoint/2010/main" val="277880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Hebrews 10:19-25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400" dirty="0"/>
              <a:t>(22) let us draw near with a true heart in full assurance of faith, with our hearts sprinkled clean from an evil conscience and our bodies washed with pure water. (23) Let us hold fast the confession of our hope without wavering, for he who promised is faithful.</a:t>
            </a:r>
            <a:endParaRPr lang="en-US" sz="71400" dirty="0"/>
          </a:p>
        </p:txBody>
      </p:sp>
    </p:spTree>
    <p:extLst>
      <p:ext uri="{BB962C8B-B14F-4D97-AF65-F5344CB8AC3E}">
        <p14:creationId xmlns:p14="http://schemas.microsoft.com/office/powerpoint/2010/main" val="146464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Hebrews 10:19-25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400" dirty="0"/>
              <a:t>(24) And let us consider how to stir up one another to love and good works, (25) not neglecting to meet together, as is the habit of some, but encouraging one another, and all the more as you see the Day drawing near.</a:t>
            </a:r>
            <a:endParaRPr lang="en-US" sz="71400" dirty="0"/>
          </a:p>
        </p:txBody>
      </p:sp>
    </p:spTree>
    <p:extLst>
      <p:ext uri="{BB962C8B-B14F-4D97-AF65-F5344CB8AC3E}">
        <p14:creationId xmlns:p14="http://schemas.microsoft.com/office/powerpoint/2010/main" val="325949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Acts 15:39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5400" dirty="0"/>
              <a:t>(39) And there arose a </a:t>
            </a:r>
            <a:r>
              <a:rPr lang="en-US" sz="5400" b="1" dirty="0"/>
              <a:t>sharp disagreement</a:t>
            </a:r>
            <a:r>
              <a:rPr lang="en-US" sz="5400" dirty="0"/>
              <a:t>, so that they separated from each other. Barnabas took Mark with him and sailed away to Cyprus,</a:t>
            </a:r>
            <a:endParaRPr lang="en-US" sz="102800" dirty="0"/>
          </a:p>
        </p:txBody>
      </p:sp>
    </p:spTree>
    <p:extLst>
      <p:ext uri="{BB962C8B-B14F-4D97-AF65-F5344CB8AC3E}">
        <p14:creationId xmlns:p14="http://schemas.microsoft.com/office/powerpoint/2010/main" val="4017435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2B9D-6709-45F5-9B51-6EEBB56B996A}"/>
              </a:ext>
            </a:extLst>
          </p:cNvPr>
          <p:cNvSpPr>
            <a:spLocks noGrp="1"/>
          </p:cNvSpPr>
          <p:nvPr>
            <p:ph type="title"/>
          </p:nvPr>
        </p:nvSpPr>
        <p:spPr/>
        <p:txBody>
          <a:bodyPr/>
          <a:lstStyle/>
          <a:p>
            <a:r>
              <a:rPr lang="en-US" dirty="0"/>
              <a:t>Don’t Get Too Comfortable With…</a:t>
            </a:r>
          </a:p>
        </p:txBody>
      </p:sp>
      <p:sp>
        <p:nvSpPr>
          <p:cNvPr id="3" name="Content Placeholder 2">
            <a:extLst>
              <a:ext uri="{FF2B5EF4-FFF2-40B4-BE49-F238E27FC236}">
                <a16:creationId xmlns:a16="http://schemas.microsoft.com/office/drawing/2014/main" id="{F1C0FF30-D6B0-4C2D-AA5B-7668DE4382D1}"/>
              </a:ext>
            </a:extLst>
          </p:cNvPr>
          <p:cNvSpPr>
            <a:spLocks noGrp="1"/>
          </p:cNvSpPr>
          <p:nvPr>
            <p:ph idx="1"/>
          </p:nvPr>
        </p:nvSpPr>
        <p:spPr/>
        <p:txBody>
          <a:bodyPr>
            <a:normAutofit/>
          </a:bodyPr>
          <a:lstStyle/>
          <a:p>
            <a:r>
              <a:rPr lang="en-US" sz="6000" dirty="0"/>
              <a:t>What is easy</a:t>
            </a:r>
          </a:p>
          <a:p>
            <a:r>
              <a:rPr lang="en-US" sz="6000" b="1" dirty="0"/>
              <a:t>Human traditions</a:t>
            </a:r>
          </a:p>
        </p:txBody>
      </p:sp>
    </p:spTree>
    <p:extLst>
      <p:ext uri="{BB962C8B-B14F-4D97-AF65-F5344CB8AC3E}">
        <p14:creationId xmlns:p14="http://schemas.microsoft.com/office/powerpoint/2010/main" val="883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60B5-00E3-4B08-92D9-0AF087992A1F}"/>
              </a:ext>
            </a:extLst>
          </p:cNvPr>
          <p:cNvSpPr>
            <a:spLocks noGrp="1"/>
          </p:cNvSpPr>
          <p:nvPr>
            <p:ph type="ctrTitle"/>
          </p:nvPr>
        </p:nvSpPr>
        <p:spPr/>
        <p:txBody>
          <a:bodyPr/>
          <a:lstStyle/>
          <a:p>
            <a:r>
              <a:rPr lang="en-US" dirty="0"/>
              <a:t>Don’t Get Too Comfortable</a:t>
            </a:r>
          </a:p>
        </p:txBody>
      </p:sp>
      <p:sp>
        <p:nvSpPr>
          <p:cNvPr id="3" name="Subtitle 2">
            <a:extLst>
              <a:ext uri="{FF2B5EF4-FFF2-40B4-BE49-F238E27FC236}">
                <a16:creationId xmlns:a16="http://schemas.microsoft.com/office/drawing/2014/main" id="{63277128-727A-4896-91D5-EBE3FCB5F27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7968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2B9D-6709-45F5-9B51-6EEBB56B996A}"/>
              </a:ext>
            </a:extLst>
          </p:cNvPr>
          <p:cNvSpPr>
            <a:spLocks noGrp="1"/>
          </p:cNvSpPr>
          <p:nvPr>
            <p:ph type="title"/>
          </p:nvPr>
        </p:nvSpPr>
        <p:spPr/>
        <p:txBody>
          <a:bodyPr/>
          <a:lstStyle/>
          <a:p>
            <a:r>
              <a:rPr lang="en-US" dirty="0"/>
              <a:t>Don’t Get Too Comfortable With…</a:t>
            </a:r>
          </a:p>
        </p:txBody>
      </p:sp>
      <p:sp>
        <p:nvSpPr>
          <p:cNvPr id="3" name="Content Placeholder 2">
            <a:extLst>
              <a:ext uri="{FF2B5EF4-FFF2-40B4-BE49-F238E27FC236}">
                <a16:creationId xmlns:a16="http://schemas.microsoft.com/office/drawing/2014/main" id="{F1C0FF30-D6B0-4C2D-AA5B-7668DE4382D1}"/>
              </a:ext>
            </a:extLst>
          </p:cNvPr>
          <p:cNvSpPr>
            <a:spLocks noGrp="1"/>
          </p:cNvSpPr>
          <p:nvPr>
            <p:ph idx="1"/>
          </p:nvPr>
        </p:nvSpPr>
        <p:spPr/>
        <p:txBody>
          <a:bodyPr>
            <a:normAutofit/>
          </a:bodyPr>
          <a:lstStyle/>
          <a:p>
            <a:r>
              <a:rPr lang="en-US" sz="6000" dirty="0"/>
              <a:t>What is easy</a:t>
            </a:r>
          </a:p>
          <a:p>
            <a:r>
              <a:rPr lang="en-US" sz="6000" dirty="0"/>
              <a:t>Human traditions</a:t>
            </a:r>
          </a:p>
          <a:p>
            <a:r>
              <a:rPr lang="en-US" sz="6000" b="1" dirty="0"/>
              <a:t>What “I” like</a:t>
            </a:r>
          </a:p>
        </p:txBody>
      </p:sp>
    </p:spTree>
    <p:extLst>
      <p:ext uri="{BB962C8B-B14F-4D97-AF65-F5344CB8AC3E}">
        <p14:creationId xmlns:p14="http://schemas.microsoft.com/office/powerpoint/2010/main" val="27440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Romans 15:1-2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5400" dirty="0"/>
              <a:t>(1) We who are strong have an obligation to bear with the failings of the weak, and not to please ourselves. (2) Let each of us please his neighbor for his good, to build him up.</a:t>
            </a:r>
            <a:endParaRPr lang="en-US" sz="102800" dirty="0"/>
          </a:p>
        </p:txBody>
      </p:sp>
    </p:spTree>
    <p:extLst>
      <p:ext uri="{BB962C8B-B14F-4D97-AF65-F5344CB8AC3E}">
        <p14:creationId xmlns:p14="http://schemas.microsoft.com/office/powerpoint/2010/main" val="37882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Matthew 16:24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5400" dirty="0"/>
              <a:t>(24) Then Jesus told his disciples, “If anyone would come after me, let him deny himself and take up his cross and follow me.</a:t>
            </a:r>
            <a:endParaRPr lang="en-US" sz="102800" dirty="0"/>
          </a:p>
        </p:txBody>
      </p:sp>
    </p:spTree>
    <p:extLst>
      <p:ext uri="{BB962C8B-B14F-4D97-AF65-F5344CB8AC3E}">
        <p14:creationId xmlns:p14="http://schemas.microsoft.com/office/powerpoint/2010/main" val="298787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2B9D-6709-45F5-9B51-6EEBB56B996A}"/>
              </a:ext>
            </a:extLst>
          </p:cNvPr>
          <p:cNvSpPr>
            <a:spLocks noGrp="1"/>
          </p:cNvSpPr>
          <p:nvPr>
            <p:ph type="title"/>
          </p:nvPr>
        </p:nvSpPr>
        <p:spPr/>
        <p:txBody>
          <a:bodyPr/>
          <a:lstStyle/>
          <a:p>
            <a:r>
              <a:rPr lang="en-US" dirty="0"/>
              <a:t>Don’t Get Too Comfortable With…</a:t>
            </a:r>
          </a:p>
        </p:txBody>
      </p:sp>
      <p:sp>
        <p:nvSpPr>
          <p:cNvPr id="3" name="Content Placeholder 2">
            <a:extLst>
              <a:ext uri="{FF2B5EF4-FFF2-40B4-BE49-F238E27FC236}">
                <a16:creationId xmlns:a16="http://schemas.microsoft.com/office/drawing/2014/main" id="{F1C0FF30-D6B0-4C2D-AA5B-7668DE4382D1}"/>
              </a:ext>
            </a:extLst>
          </p:cNvPr>
          <p:cNvSpPr>
            <a:spLocks noGrp="1"/>
          </p:cNvSpPr>
          <p:nvPr>
            <p:ph idx="1"/>
          </p:nvPr>
        </p:nvSpPr>
        <p:spPr/>
        <p:txBody>
          <a:bodyPr>
            <a:normAutofit/>
          </a:bodyPr>
          <a:lstStyle/>
          <a:p>
            <a:r>
              <a:rPr lang="en-US" sz="6000" dirty="0"/>
              <a:t>What is easy</a:t>
            </a:r>
          </a:p>
          <a:p>
            <a:r>
              <a:rPr lang="en-US" sz="6000" dirty="0"/>
              <a:t>Human traditions</a:t>
            </a:r>
          </a:p>
          <a:p>
            <a:r>
              <a:rPr lang="en-US" sz="6000" dirty="0"/>
              <a:t>What “I” like</a:t>
            </a:r>
          </a:p>
        </p:txBody>
      </p:sp>
    </p:spTree>
    <p:extLst>
      <p:ext uri="{BB962C8B-B14F-4D97-AF65-F5344CB8AC3E}">
        <p14:creationId xmlns:p14="http://schemas.microsoft.com/office/powerpoint/2010/main" val="152184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2B9D-6709-45F5-9B51-6EEBB56B996A}"/>
              </a:ext>
            </a:extLst>
          </p:cNvPr>
          <p:cNvSpPr>
            <a:spLocks noGrp="1"/>
          </p:cNvSpPr>
          <p:nvPr>
            <p:ph type="title"/>
          </p:nvPr>
        </p:nvSpPr>
        <p:spPr/>
        <p:txBody>
          <a:bodyPr/>
          <a:lstStyle/>
          <a:p>
            <a:r>
              <a:rPr lang="en-US" dirty="0"/>
              <a:t>Don’t Get Too Comfortable With…</a:t>
            </a:r>
          </a:p>
        </p:txBody>
      </p:sp>
      <p:sp>
        <p:nvSpPr>
          <p:cNvPr id="3" name="Content Placeholder 2">
            <a:extLst>
              <a:ext uri="{FF2B5EF4-FFF2-40B4-BE49-F238E27FC236}">
                <a16:creationId xmlns:a16="http://schemas.microsoft.com/office/drawing/2014/main" id="{F1C0FF30-D6B0-4C2D-AA5B-7668DE4382D1}"/>
              </a:ext>
            </a:extLst>
          </p:cNvPr>
          <p:cNvSpPr>
            <a:spLocks noGrp="1"/>
          </p:cNvSpPr>
          <p:nvPr>
            <p:ph idx="1"/>
          </p:nvPr>
        </p:nvSpPr>
        <p:spPr/>
        <p:txBody>
          <a:bodyPr>
            <a:normAutofit/>
          </a:bodyPr>
          <a:lstStyle/>
          <a:p>
            <a:r>
              <a:rPr lang="en-US" sz="6000" b="1" dirty="0"/>
              <a:t>What is easy</a:t>
            </a:r>
          </a:p>
        </p:txBody>
      </p:sp>
    </p:spTree>
    <p:extLst>
      <p:ext uri="{BB962C8B-B14F-4D97-AF65-F5344CB8AC3E}">
        <p14:creationId xmlns:p14="http://schemas.microsoft.com/office/powerpoint/2010/main" val="251781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Matthew 7:12-14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000" dirty="0"/>
              <a:t>(12) "So whatever you wish that others would do to you, do also to them, for this is the Law and the Prophets. (13) "Enter by the narrow gate. For the gate is wide and the way is easy that leads to destruction, and those who enter by it are many. (14) For the gate is narrow and the way is hard that leads to life, and those who find it are few.</a:t>
            </a:r>
          </a:p>
        </p:txBody>
      </p:sp>
    </p:spTree>
    <p:extLst>
      <p:ext uri="{BB962C8B-B14F-4D97-AF65-F5344CB8AC3E}">
        <p14:creationId xmlns:p14="http://schemas.microsoft.com/office/powerpoint/2010/main" val="21636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Galatians 6:9-10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4800" dirty="0"/>
              <a:t>(9) And let us not grow weary of doing good, for in due season we will reap, if we do not give up. (10) So then, as we have opportunity, let us do good to everyone, and especially to those who are of the household of faith.</a:t>
            </a:r>
          </a:p>
        </p:txBody>
      </p:sp>
    </p:spTree>
    <p:extLst>
      <p:ext uri="{BB962C8B-B14F-4D97-AF65-F5344CB8AC3E}">
        <p14:creationId xmlns:p14="http://schemas.microsoft.com/office/powerpoint/2010/main" val="108386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2B9D-6709-45F5-9B51-6EEBB56B996A}"/>
              </a:ext>
            </a:extLst>
          </p:cNvPr>
          <p:cNvSpPr>
            <a:spLocks noGrp="1"/>
          </p:cNvSpPr>
          <p:nvPr>
            <p:ph type="title"/>
          </p:nvPr>
        </p:nvSpPr>
        <p:spPr/>
        <p:txBody>
          <a:bodyPr/>
          <a:lstStyle/>
          <a:p>
            <a:r>
              <a:rPr lang="en-US" dirty="0"/>
              <a:t>Don’t Get Too Comfortable With…</a:t>
            </a:r>
          </a:p>
        </p:txBody>
      </p:sp>
      <p:sp>
        <p:nvSpPr>
          <p:cNvPr id="3" name="Content Placeholder 2">
            <a:extLst>
              <a:ext uri="{FF2B5EF4-FFF2-40B4-BE49-F238E27FC236}">
                <a16:creationId xmlns:a16="http://schemas.microsoft.com/office/drawing/2014/main" id="{F1C0FF30-D6B0-4C2D-AA5B-7668DE4382D1}"/>
              </a:ext>
            </a:extLst>
          </p:cNvPr>
          <p:cNvSpPr>
            <a:spLocks noGrp="1"/>
          </p:cNvSpPr>
          <p:nvPr>
            <p:ph idx="1"/>
          </p:nvPr>
        </p:nvSpPr>
        <p:spPr/>
        <p:txBody>
          <a:bodyPr>
            <a:normAutofit/>
          </a:bodyPr>
          <a:lstStyle/>
          <a:p>
            <a:r>
              <a:rPr lang="en-US" sz="6000" b="1" dirty="0"/>
              <a:t>What is easy</a:t>
            </a:r>
          </a:p>
        </p:txBody>
      </p:sp>
    </p:spTree>
    <p:extLst>
      <p:ext uri="{BB962C8B-B14F-4D97-AF65-F5344CB8AC3E}">
        <p14:creationId xmlns:p14="http://schemas.microsoft.com/office/powerpoint/2010/main" val="220427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2B9D-6709-45F5-9B51-6EEBB56B996A}"/>
              </a:ext>
            </a:extLst>
          </p:cNvPr>
          <p:cNvSpPr>
            <a:spLocks noGrp="1"/>
          </p:cNvSpPr>
          <p:nvPr>
            <p:ph type="title"/>
          </p:nvPr>
        </p:nvSpPr>
        <p:spPr/>
        <p:txBody>
          <a:bodyPr/>
          <a:lstStyle/>
          <a:p>
            <a:r>
              <a:rPr lang="en-US" dirty="0"/>
              <a:t>Don’t Get Too Comfortable With…</a:t>
            </a:r>
          </a:p>
        </p:txBody>
      </p:sp>
      <p:sp>
        <p:nvSpPr>
          <p:cNvPr id="3" name="Content Placeholder 2">
            <a:extLst>
              <a:ext uri="{FF2B5EF4-FFF2-40B4-BE49-F238E27FC236}">
                <a16:creationId xmlns:a16="http://schemas.microsoft.com/office/drawing/2014/main" id="{F1C0FF30-D6B0-4C2D-AA5B-7668DE4382D1}"/>
              </a:ext>
            </a:extLst>
          </p:cNvPr>
          <p:cNvSpPr>
            <a:spLocks noGrp="1"/>
          </p:cNvSpPr>
          <p:nvPr>
            <p:ph idx="1"/>
          </p:nvPr>
        </p:nvSpPr>
        <p:spPr/>
        <p:txBody>
          <a:bodyPr>
            <a:normAutofit/>
          </a:bodyPr>
          <a:lstStyle/>
          <a:p>
            <a:r>
              <a:rPr lang="en-US" sz="6000" dirty="0"/>
              <a:t>What is easy</a:t>
            </a:r>
          </a:p>
          <a:p>
            <a:r>
              <a:rPr lang="en-US" sz="6000" b="1" dirty="0"/>
              <a:t>Human traditions</a:t>
            </a:r>
          </a:p>
        </p:txBody>
      </p:sp>
    </p:spTree>
    <p:extLst>
      <p:ext uri="{BB962C8B-B14F-4D97-AF65-F5344CB8AC3E}">
        <p14:creationId xmlns:p14="http://schemas.microsoft.com/office/powerpoint/2010/main" val="24006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1 Cor 11:2, 2 </a:t>
            </a:r>
            <a:r>
              <a:rPr lang="en-US" dirty="0" err="1"/>
              <a:t>Thess</a:t>
            </a:r>
            <a:r>
              <a:rPr lang="en-US" dirty="0"/>
              <a:t> 2:15;3:6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3200" dirty="0"/>
              <a:t>(2) Now I commend you because you remember me in everything and maintain the </a:t>
            </a:r>
            <a:r>
              <a:rPr lang="en-US" sz="3200" b="1" dirty="0"/>
              <a:t>traditions</a:t>
            </a:r>
            <a:r>
              <a:rPr lang="en-US" sz="3200" dirty="0"/>
              <a:t> even as I delivered them to you.</a:t>
            </a:r>
          </a:p>
          <a:p>
            <a:pPr marL="0" indent="0">
              <a:buNone/>
            </a:pPr>
            <a:r>
              <a:rPr lang="en-US" sz="3200" dirty="0"/>
              <a:t>(15) So then, brothers, stand firm and hold to the </a:t>
            </a:r>
            <a:r>
              <a:rPr lang="en-US" sz="3200" b="1" dirty="0"/>
              <a:t>traditions</a:t>
            </a:r>
            <a:r>
              <a:rPr lang="en-US" sz="3200" dirty="0"/>
              <a:t> that you were taught by us, either by our spoken word or by our letter.</a:t>
            </a:r>
          </a:p>
          <a:p>
            <a:pPr marL="0" indent="0">
              <a:buNone/>
            </a:pPr>
            <a:r>
              <a:rPr lang="en-US" sz="3200" dirty="0"/>
              <a:t>(6) Now we command you, brothers, in the name of our Lord Jesus Christ, that you keep away from any brother who is walking in idleness and not in accord with the </a:t>
            </a:r>
            <a:r>
              <a:rPr lang="en-US" sz="3200" b="1" dirty="0"/>
              <a:t>tradition</a:t>
            </a:r>
            <a:r>
              <a:rPr lang="en-US" sz="3200" dirty="0"/>
              <a:t> that you received from us.</a:t>
            </a:r>
          </a:p>
          <a:p>
            <a:pPr marL="0" indent="0">
              <a:buNone/>
            </a:pPr>
            <a:endParaRPr lang="en-US" sz="4000" dirty="0"/>
          </a:p>
        </p:txBody>
      </p:sp>
    </p:spTree>
    <p:extLst>
      <p:ext uri="{BB962C8B-B14F-4D97-AF65-F5344CB8AC3E}">
        <p14:creationId xmlns:p14="http://schemas.microsoft.com/office/powerpoint/2010/main" val="426590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D81D-D0CC-48A4-879D-125ED54E49D7}"/>
              </a:ext>
            </a:extLst>
          </p:cNvPr>
          <p:cNvSpPr>
            <a:spLocks noGrp="1"/>
          </p:cNvSpPr>
          <p:nvPr>
            <p:ph type="title"/>
          </p:nvPr>
        </p:nvSpPr>
        <p:spPr>
          <a:xfrm>
            <a:off x="157479" y="6003544"/>
            <a:ext cx="8063654" cy="854456"/>
          </a:xfrm>
        </p:spPr>
        <p:txBody>
          <a:bodyPr/>
          <a:lstStyle/>
          <a:p>
            <a:r>
              <a:rPr lang="en-US" dirty="0"/>
              <a:t>Matthew 15:3 ESV</a:t>
            </a:r>
          </a:p>
        </p:txBody>
      </p:sp>
      <p:sp>
        <p:nvSpPr>
          <p:cNvPr id="3" name="Content Placeholder 2">
            <a:extLst>
              <a:ext uri="{FF2B5EF4-FFF2-40B4-BE49-F238E27FC236}">
                <a16:creationId xmlns:a16="http://schemas.microsoft.com/office/drawing/2014/main" id="{B4A9DACF-369B-4364-B44C-FBA69AA57664}"/>
              </a:ext>
            </a:extLst>
          </p:cNvPr>
          <p:cNvSpPr>
            <a:spLocks noGrp="1"/>
          </p:cNvSpPr>
          <p:nvPr>
            <p:ph idx="1"/>
          </p:nvPr>
        </p:nvSpPr>
        <p:spPr>
          <a:xfrm>
            <a:off x="157479" y="143595"/>
            <a:ext cx="8857827" cy="5979498"/>
          </a:xfrm>
        </p:spPr>
        <p:txBody>
          <a:bodyPr>
            <a:normAutofit/>
          </a:bodyPr>
          <a:lstStyle/>
          <a:p>
            <a:pPr marL="0" indent="0">
              <a:buNone/>
            </a:pPr>
            <a:r>
              <a:rPr lang="en-US" sz="6000" dirty="0"/>
              <a:t>(3) He answered them, "And why do you break the commandment of God for the sake of your tradition?</a:t>
            </a:r>
          </a:p>
        </p:txBody>
      </p:sp>
    </p:spTree>
    <p:extLst>
      <p:ext uri="{BB962C8B-B14F-4D97-AF65-F5344CB8AC3E}">
        <p14:creationId xmlns:p14="http://schemas.microsoft.com/office/powerpoint/2010/main" val="263075608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1060</Words>
  <Application>Microsoft Office PowerPoint</Application>
  <PresentationFormat>On-screen Show (4:3)</PresentationFormat>
  <Paragraphs>52</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Rockwell</vt:lpstr>
      <vt:lpstr>Rockwell Condensed</vt:lpstr>
      <vt:lpstr>Wingdings</vt:lpstr>
      <vt:lpstr>Office Theme</vt:lpstr>
      <vt:lpstr>Wood Type</vt:lpstr>
      <vt:lpstr>PowerPoint Presentation</vt:lpstr>
      <vt:lpstr>Don’t Get Too Comfortable</vt:lpstr>
      <vt:lpstr>Don’t Get Too Comfortable With…</vt:lpstr>
      <vt:lpstr>Matthew 7:12-14 ESV</vt:lpstr>
      <vt:lpstr>Galatians 6:9-10 ESV</vt:lpstr>
      <vt:lpstr>Don’t Get Too Comfortable With…</vt:lpstr>
      <vt:lpstr>Don’t Get Too Comfortable With…</vt:lpstr>
      <vt:lpstr>1 Cor 11:2, 2 Thess 2:15;3:6 ESV</vt:lpstr>
      <vt:lpstr>Matthew 15:3 ESV</vt:lpstr>
      <vt:lpstr>Mark 7:8-9, 13 ESV</vt:lpstr>
      <vt:lpstr>Isaiah 29:13 NASB</vt:lpstr>
      <vt:lpstr>Revelation 2:3-6 ESV</vt:lpstr>
      <vt:lpstr>Revelation 3:15-19 ESV</vt:lpstr>
      <vt:lpstr>Revelation 3:15-19 ESV</vt:lpstr>
      <vt:lpstr>Hebrews 10:19-25 ESV</vt:lpstr>
      <vt:lpstr>Hebrews 10:19-25 ESV</vt:lpstr>
      <vt:lpstr>Hebrews 10:19-25 ESV</vt:lpstr>
      <vt:lpstr>Acts 15:39 ESV</vt:lpstr>
      <vt:lpstr>Don’t Get Too Comfortable With…</vt:lpstr>
      <vt:lpstr>Don’t Get Too Comfortable With…</vt:lpstr>
      <vt:lpstr>Romans 15:1-2 ESV</vt:lpstr>
      <vt:lpstr>Matthew 16:24 ESV</vt:lpstr>
      <vt:lpstr>Don’t Get Too Comfortable With…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20</cp:revision>
  <dcterms:created xsi:type="dcterms:W3CDTF">2013-03-24T12:46:42Z</dcterms:created>
  <dcterms:modified xsi:type="dcterms:W3CDTF">2019-09-30T13:10:40Z</dcterms:modified>
</cp:coreProperties>
</file>