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6" r:id="rId2"/>
  </p:sldMasterIdLst>
  <p:notesMasterIdLst>
    <p:notesMasterId r:id="rId11"/>
  </p:notesMasterIdLst>
  <p:sldIdLst>
    <p:sldId id="373" r:id="rId3"/>
    <p:sldId id="374" r:id="rId4"/>
    <p:sldId id="375" r:id="rId5"/>
    <p:sldId id="376" r:id="rId6"/>
    <p:sldId id="377" r:id="rId7"/>
    <p:sldId id="378" r:id="rId8"/>
    <p:sldId id="379" r:id="rId9"/>
    <p:sldId id="27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E2BD4-AA09-4A10-8C07-38BB4F70A145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95A01-72B6-469D-B07F-495665B6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627c1bfda0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627c1bfda0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6280cb515c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6280cb515c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627c1bfda0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627c1bfda0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6280cb515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6280cb515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6280cb515c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6280cb515c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637a61420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637a61420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637a614200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637a614200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17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232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82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15063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665423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638803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383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408806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21461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33971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40530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6610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2977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439971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76037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7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02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3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54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65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4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3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49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3981487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/>
          <p:nvPr/>
        </p:nvSpPr>
        <p:spPr>
          <a:xfrm>
            <a:off x="0" y="0"/>
            <a:ext cx="9144000" cy="1074350"/>
          </a:xfrm>
          <a:prstGeom prst="flowChartProcess">
            <a:avLst/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9" name="Google Shape;59;p14"/>
          <p:cNvSpPr txBox="1"/>
          <p:nvPr/>
        </p:nvSpPr>
        <p:spPr>
          <a:xfrm>
            <a:off x="35800" y="135700"/>
            <a:ext cx="9144000" cy="9387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“Not everyone who says to me, ‘Lord, Lord,’ will enter the Kingdom of Heaven, but the one who does the will of my Father who is in heaven” - Matthew 7:21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/>
          <p:nvPr/>
        </p:nvSpPr>
        <p:spPr>
          <a:xfrm>
            <a:off x="0" y="0"/>
            <a:ext cx="9144000" cy="1074350"/>
          </a:xfrm>
          <a:prstGeom prst="flowChartProcess">
            <a:avLst/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5" name="Google Shape;65;p15"/>
          <p:cNvSpPr txBox="1"/>
          <p:nvPr/>
        </p:nvSpPr>
        <p:spPr>
          <a:xfrm>
            <a:off x="2432225" y="1316300"/>
            <a:ext cx="6338700" cy="796500"/>
          </a:xfrm>
          <a:prstGeom prst="rect">
            <a:avLst/>
          </a:prstGeom>
          <a:solidFill>
            <a:srgbClr val="CCCCCC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800" b="0" i="0" u="none" strike="noStrike" kern="0" cap="none" spc="0" normalizeH="0" baseline="0" noProof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Doers of God’s Will</a:t>
            </a:r>
            <a:endParaRPr kumimoji="0" sz="2800" b="0" i="0" u="none" strike="noStrike" kern="0" cap="none" spc="0" normalizeH="0" baseline="0" noProof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6" name="Google Shape;66;p15"/>
          <p:cNvSpPr txBox="1"/>
          <p:nvPr/>
        </p:nvSpPr>
        <p:spPr>
          <a:xfrm>
            <a:off x="35800" y="135700"/>
            <a:ext cx="9144000" cy="9387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7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“Not everyone who says to me, ‘Lord, Lord,’ will enter the Kingdom of Heaven, but the one who </a:t>
            </a:r>
            <a:r>
              <a:rPr kumimoji="0" lang="en" sz="2000" b="1" i="0" u="sng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does</a:t>
            </a: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the will of my Father who is in heaven” - Matthew 7:21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/>
          <p:nvPr/>
        </p:nvSpPr>
        <p:spPr>
          <a:xfrm>
            <a:off x="0" y="0"/>
            <a:ext cx="9144000" cy="1074350"/>
          </a:xfrm>
          <a:prstGeom prst="flowChartProcess">
            <a:avLst/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2" name="Google Shape;72;p16"/>
          <p:cNvSpPr/>
          <p:nvPr/>
        </p:nvSpPr>
        <p:spPr>
          <a:xfrm>
            <a:off x="-17900" y="1074350"/>
            <a:ext cx="2077200" cy="5783700"/>
          </a:xfrm>
          <a:prstGeom prst="rect">
            <a:avLst/>
          </a:prstGeom>
          <a:solidFill>
            <a:srgbClr val="CC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3" name="Google Shape;73;p16"/>
          <p:cNvSpPr txBox="1"/>
          <p:nvPr/>
        </p:nvSpPr>
        <p:spPr>
          <a:xfrm>
            <a:off x="35800" y="135700"/>
            <a:ext cx="9144000" cy="9387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7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“Not everyone who says to me, ‘Lord, Lord,’ will enter the Kingdom of Heaven, but the one who </a:t>
            </a:r>
            <a:r>
              <a:rPr kumimoji="0" lang="en" sz="2000" b="1" i="0" u="sng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does</a:t>
            </a: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the will of my Father who is in heaven” - Matthew 7:21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4" name="Google Shape;74;p16"/>
          <p:cNvSpPr/>
          <p:nvPr/>
        </p:nvSpPr>
        <p:spPr>
          <a:xfrm>
            <a:off x="376025" y="1316300"/>
            <a:ext cx="1271400" cy="5193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5" name="Google Shape;75;p16"/>
          <p:cNvSpPr txBox="1"/>
          <p:nvPr/>
        </p:nvSpPr>
        <p:spPr>
          <a:xfrm>
            <a:off x="573000" y="1316300"/>
            <a:ext cx="895200" cy="5193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7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poieō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6" name="Google Shape;76;p16"/>
          <p:cNvSpPr txBox="1"/>
          <p:nvPr/>
        </p:nvSpPr>
        <p:spPr>
          <a:xfrm>
            <a:off x="-17875" y="1962100"/>
            <a:ext cx="2077200" cy="48960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70000"/>
              </a:srgbClr>
            </a:outerShdw>
          </a:effectLst>
        </p:spPr>
        <p:txBody>
          <a:bodyPr spcFirstLastPara="1" wrap="square" lIns="91425" tIns="91425" rIns="91425" bIns="182875" anchor="t" anchorCtr="0">
            <a:noAutofit/>
          </a:bodyPr>
          <a:lstStyle/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make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bring forth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cause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work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show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bear 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keep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fulfil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perform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7" name="Google Shape;77;p16"/>
          <p:cNvSpPr txBox="1"/>
          <p:nvPr/>
        </p:nvSpPr>
        <p:spPr>
          <a:xfrm>
            <a:off x="2432225" y="1316300"/>
            <a:ext cx="6338700" cy="796500"/>
          </a:xfrm>
          <a:prstGeom prst="rect">
            <a:avLst/>
          </a:prstGeom>
          <a:solidFill>
            <a:srgbClr val="CCCCCC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kumimoji="0" lang="en" sz="2800" b="0" i="0" u="none" strike="noStrike" kern="0" cap="none" spc="0" normalizeH="0" baseline="0" noProof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Doers of God’s Will</a:t>
            </a:r>
            <a:endParaRPr kumimoji="0" sz="2800" b="0" i="0" u="none" strike="noStrike" kern="0" cap="none" spc="0" normalizeH="0" baseline="0" noProof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/>
          <p:nvPr/>
        </p:nvSpPr>
        <p:spPr>
          <a:xfrm>
            <a:off x="0" y="0"/>
            <a:ext cx="9144000" cy="1074350"/>
          </a:xfrm>
          <a:prstGeom prst="flowChartProcess">
            <a:avLst/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3" name="Google Shape;83;p17"/>
          <p:cNvSpPr/>
          <p:nvPr/>
        </p:nvSpPr>
        <p:spPr>
          <a:xfrm>
            <a:off x="-17900" y="1074350"/>
            <a:ext cx="2077200" cy="5783700"/>
          </a:xfrm>
          <a:prstGeom prst="rect">
            <a:avLst/>
          </a:prstGeom>
          <a:solidFill>
            <a:srgbClr val="CC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35800" y="135700"/>
            <a:ext cx="9144000" cy="9387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7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“Not everyone who says to me, ‘Lord, Lord,’ will enter the Kingdom of Heaven, but the one who </a:t>
            </a:r>
            <a:r>
              <a:rPr kumimoji="0" lang="en" sz="2000" b="1" i="0" u="sng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does</a:t>
            </a: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the will of my Father who is in heaven” - Matthew 7:21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5" name="Google Shape;85;p17"/>
          <p:cNvSpPr/>
          <p:nvPr/>
        </p:nvSpPr>
        <p:spPr>
          <a:xfrm>
            <a:off x="376025" y="1316300"/>
            <a:ext cx="1271400" cy="5193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6" name="Google Shape;86;p17"/>
          <p:cNvSpPr txBox="1"/>
          <p:nvPr/>
        </p:nvSpPr>
        <p:spPr>
          <a:xfrm>
            <a:off x="573000" y="1316300"/>
            <a:ext cx="895200" cy="5193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7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poieō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7" name="Google Shape;87;p17"/>
          <p:cNvSpPr txBox="1"/>
          <p:nvPr/>
        </p:nvSpPr>
        <p:spPr>
          <a:xfrm>
            <a:off x="-17875" y="1962100"/>
            <a:ext cx="2077200" cy="48960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70000"/>
              </a:srgbClr>
            </a:outerShdw>
          </a:effectLst>
        </p:spPr>
        <p:txBody>
          <a:bodyPr spcFirstLastPara="1" wrap="square" lIns="91425" tIns="91425" rIns="91425" bIns="182875" anchor="t" anchorCtr="0">
            <a:noAutofit/>
          </a:bodyPr>
          <a:lstStyle/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make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bring forth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cause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work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show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bear 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keep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fulfil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perform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8" name="Google Shape;88;p17"/>
          <p:cNvSpPr txBox="1"/>
          <p:nvPr/>
        </p:nvSpPr>
        <p:spPr>
          <a:xfrm>
            <a:off x="2432225" y="1316300"/>
            <a:ext cx="6338700" cy="796500"/>
          </a:xfrm>
          <a:prstGeom prst="rect">
            <a:avLst/>
          </a:prstGeom>
          <a:solidFill>
            <a:srgbClr val="CCCCCC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kumimoji="0" lang="en" sz="2800" b="0" i="0" u="none" strike="noStrike" kern="0" cap="none" spc="0" normalizeH="0" baseline="0" noProof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Doers of God’s Will</a:t>
            </a:r>
            <a:endParaRPr kumimoji="0" sz="2800" b="0" i="0" u="none" strike="noStrike" kern="0" cap="none" spc="0" normalizeH="0" baseline="0" noProof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/>
          <p:nvPr/>
        </p:nvSpPr>
        <p:spPr>
          <a:xfrm>
            <a:off x="0" y="0"/>
            <a:ext cx="9144000" cy="1074350"/>
          </a:xfrm>
          <a:prstGeom prst="flowChartProcess">
            <a:avLst/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94" name="Google Shape;94;p18"/>
          <p:cNvSpPr/>
          <p:nvPr/>
        </p:nvSpPr>
        <p:spPr>
          <a:xfrm>
            <a:off x="-17900" y="1074350"/>
            <a:ext cx="2077200" cy="5783700"/>
          </a:xfrm>
          <a:prstGeom prst="rect">
            <a:avLst/>
          </a:prstGeom>
          <a:solidFill>
            <a:srgbClr val="CC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95" name="Google Shape;95;p18"/>
          <p:cNvSpPr txBox="1"/>
          <p:nvPr/>
        </p:nvSpPr>
        <p:spPr>
          <a:xfrm>
            <a:off x="35800" y="135700"/>
            <a:ext cx="9144000" cy="9387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7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“Not everyone who says to me, ‘Lord, Lord,’ will enter the Kingdom of Heaven, but the one who </a:t>
            </a:r>
            <a:r>
              <a:rPr kumimoji="0" lang="en" sz="2000" b="1" i="0" u="sng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does</a:t>
            </a: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the will of my Father who is in heaven” - Matthew 7:21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96" name="Google Shape;96;p18"/>
          <p:cNvSpPr/>
          <p:nvPr/>
        </p:nvSpPr>
        <p:spPr>
          <a:xfrm>
            <a:off x="376025" y="1316300"/>
            <a:ext cx="1271400" cy="5193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97" name="Google Shape;97;p18"/>
          <p:cNvSpPr txBox="1"/>
          <p:nvPr/>
        </p:nvSpPr>
        <p:spPr>
          <a:xfrm>
            <a:off x="573000" y="1316300"/>
            <a:ext cx="895200" cy="5193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7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poieō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98" name="Google Shape;98;p18"/>
          <p:cNvSpPr txBox="1"/>
          <p:nvPr/>
        </p:nvSpPr>
        <p:spPr>
          <a:xfrm>
            <a:off x="-17875" y="1962100"/>
            <a:ext cx="2077200" cy="48960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70000"/>
              </a:srgbClr>
            </a:outerShdw>
          </a:effectLst>
        </p:spPr>
        <p:txBody>
          <a:bodyPr spcFirstLastPara="1" wrap="square" lIns="91425" tIns="91425" rIns="91425" bIns="182875" anchor="t" anchorCtr="0">
            <a:noAutofit/>
          </a:bodyPr>
          <a:lstStyle/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make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bring forth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cause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work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show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bear 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keep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fulfil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perform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2432225" y="1316300"/>
            <a:ext cx="6338700" cy="796500"/>
          </a:xfrm>
          <a:prstGeom prst="rect">
            <a:avLst/>
          </a:prstGeom>
          <a:solidFill>
            <a:srgbClr val="CCCCCC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kumimoji="0" lang="en" sz="2800" b="0" i="0" u="none" strike="noStrike" kern="0" cap="none" spc="0" normalizeH="0" baseline="0" noProof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Doers of God’s Will</a:t>
            </a:r>
            <a:endParaRPr kumimoji="0" sz="2800" b="0" i="0" u="none" strike="noStrike" kern="0" cap="none" spc="0" normalizeH="0" baseline="0" noProof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0" name="Google Shape;100;p18"/>
          <p:cNvSpPr/>
          <p:nvPr/>
        </p:nvSpPr>
        <p:spPr>
          <a:xfrm>
            <a:off x="2432413" y="2789175"/>
            <a:ext cx="271500" cy="261000"/>
          </a:xfrm>
          <a:prstGeom prst="bevel">
            <a:avLst>
              <a:gd name="adj" fmla="val 12500"/>
            </a:avLst>
          </a:prstGeom>
          <a:solidFill>
            <a:srgbClr val="B7B7B7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1" name="Google Shape;101;p18"/>
          <p:cNvSpPr txBox="1"/>
          <p:nvPr/>
        </p:nvSpPr>
        <p:spPr>
          <a:xfrm>
            <a:off x="2858938" y="2620250"/>
            <a:ext cx="5911800" cy="9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800" b="0" i="0" u="none" strike="noStrike" kern="0" cap="none" spc="0" normalizeH="0" baseline="0" noProof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Doers with our God-given talents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/>
          <p:nvPr/>
        </p:nvSpPr>
        <p:spPr>
          <a:xfrm>
            <a:off x="0" y="0"/>
            <a:ext cx="9144000" cy="1074350"/>
          </a:xfrm>
          <a:prstGeom prst="flowChartProcess">
            <a:avLst/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7" name="Google Shape;107;p19"/>
          <p:cNvSpPr/>
          <p:nvPr/>
        </p:nvSpPr>
        <p:spPr>
          <a:xfrm>
            <a:off x="-17900" y="1074350"/>
            <a:ext cx="2077200" cy="5783700"/>
          </a:xfrm>
          <a:prstGeom prst="rect">
            <a:avLst/>
          </a:prstGeom>
          <a:solidFill>
            <a:srgbClr val="CC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8" name="Google Shape;108;p19"/>
          <p:cNvSpPr txBox="1"/>
          <p:nvPr/>
        </p:nvSpPr>
        <p:spPr>
          <a:xfrm>
            <a:off x="35800" y="135700"/>
            <a:ext cx="9144000" cy="9387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7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“Not everyone who says to me, ‘Lord, Lord,’ will enter the Kingdom of Heaven, but the one who </a:t>
            </a:r>
            <a:r>
              <a:rPr kumimoji="0" lang="en" sz="2000" b="1" i="0" u="sng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does</a:t>
            </a: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the will of my Father who is in heaven” - Matthew 7:21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9" name="Google Shape;109;p19"/>
          <p:cNvSpPr/>
          <p:nvPr/>
        </p:nvSpPr>
        <p:spPr>
          <a:xfrm>
            <a:off x="376025" y="1316300"/>
            <a:ext cx="1271400" cy="5193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0" name="Google Shape;110;p19"/>
          <p:cNvSpPr txBox="1"/>
          <p:nvPr/>
        </p:nvSpPr>
        <p:spPr>
          <a:xfrm>
            <a:off x="573000" y="1316300"/>
            <a:ext cx="895200" cy="5193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7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poieō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1" name="Google Shape;111;p19"/>
          <p:cNvSpPr txBox="1"/>
          <p:nvPr/>
        </p:nvSpPr>
        <p:spPr>
          <a:xfrm>
            <a:off x="-17875" y="1962100"/>
            <a:ext cx="2077200" cy="48960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70000"/>
              </a:srgbClr>
            </a:outerShdw>
          </a:effectLst>
        </p:spPr>
        <p:txBody>
          <a:bodyPr spcFirstLastPara="1" wrap="square" lIns="91425" tIns="91425" rIns="91425" bIns="182875" anchor="t" anchorCtr="0">
            <a:noAutofit/>
          </a:bodyPr>
          <a:lstStyle/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make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bring forth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cause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work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show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bear 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keep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fulfil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perform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2" name="Google Shape;112;p19"/>
          <p:cNvSpPr txBox="1"/>
          <p:nvPr/>
        </p:nvSpPr>
        <p:spPr>
          <a:xfrm>
            <a:off x="2432225" y="1316300"/>
            <a:ext cx="6338700" cy="796500"/>
          </a:xfrm>
          <a:prstGeom prst="rect">
            <a:avLst/>
          </a:prstGeom>
          <a:solidFill>
            <a:srgbClr val="CCCCCC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800" b="0" i="0" u="none" strike="noStrike" kern="0" cap="none" spc="0" normalizeH="0" baseline="0" noProof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Doers of God’s Will</a:t>
            </a:r>
            <a:endParaRPr kumimoji="0" sz="2800" b="0" i="0" u="none" strike="noStrike" kern="0" cap="none" spc="0" normalizeH="0" baseline="0" noProof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3" name="Google Shape;113;p19"/>
          <p:cNvSpPr/>
          <p:nvPr/>
        </p:nvSpPr>
        <p:spPr>
          <a:xfrm>
            <a:off x="2432350" y="2789175"/>
            <a:ext cx="271500" cy="261000"/>
          </a:xfrm>
          <a:prstGeom prst="bevel">
            <a:avLst>
              <a:gd name="adj" fmla="val 12500"/>
            </a:avLst>
          </a:prstGeom>
          <a:solidFill>
            <a:srgbClr val="B7B7B7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4" name="Google Shape;114;p19"/>
          <p:cNvSpPr txBox="1"/>
          <p:nvPr/>
        </p:nvSpPr>
        <p:spPr>
          <a:xfrm>
            <a:off x="2858875" y="2605975"/>
            <a:ext cx="5911800" cy="9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800" b="0" i="0" u="none" strike="noStrike" kern="0" cap="none" spc="0" normalizeH="0" baseline="0" noProof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Doers with our God-given talents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5" name="Google Shape;115;p19"/>
          <p:cNvSpPr/>
          <p:nvPr/>
        </p:nvSpPr>
        <p:spPr>
          <a:xfrm>
            <a:off x="2432350" y="4028950"/>
            <a:ext cx="271500" cy="261000"/>
          </a:xfrm>
          <a:prstGeom prst="bevel">
            <a:avLst>
              <a:gd name="adj" fmla="val 12500"/>
            </a:avLst>
          </a:prstGeom>
          <a:solidFill>
            <a:srgbClr val="B7B7B7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2858875" y="3827375"/>
            <a:ext cx="6014700" cy="79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800" b="0" i="0" u="none" strike="noStrike" kern="0" cap="none" spc="0" normalizeH="0" baseline="0" noProof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Doers that go above and beyond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0"/>
          <p:cNvSpPr/>
          <p:nvPr/>
        </p:nvSpPr>
        <p:spPr>
          <a:xfrm>
            <a:off x="0" y="0"/>
            <a:ext cx="9144000" cy="1074350"/>
          </a:xfrm>
          <a:prstGeom prst="flowChartProcess">
            <a:avLst/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22" name="Google Shape;122;p20"/>
          <p:cNvSpPr/>
          <p:nvPr/>
        </p:nvSpPr>
        <p:spPr>
          <a:xfrm>
            <a:off x="-17900" y="1074350"/>
            <a:ext cx="2077200" cy="5783700"/>
          </a:xfrm>
          <a:prstGeom prst="rect">
            <a:avLst/>
          </a:prstGeom>
          <a:solidFill>
            <a:srgbClr val="CC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23" name="Google Shape;123;p20"/>
          <p:cNvSpPr txBox="1"/>
          <p:nvPr/>
        </p:nvSpPr>
        <p:spPr>
          <a:xfrm>
            <a:off x="35800" y="135700"/>
            <a:ext cx="9144000" cy="9387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7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“Not everyone who says to me, ‘Lord, Lord,’ will enter the Kingdom of Heaven, but the one who </a:t>
            </a:r>
            <a:r>
              <a:rPr kumimoji="0" lang="en" sz="2000" b="1" i="0" u="sng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does</a:t>
            </a: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the will of my Father who is in heaven” - Matthew 7:21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24" name="Google Shape;124;p20"/>
          <p:cNvSpPr/>
          <p:nvPr/>
        </p:nvSpPr>
        <p:spPr>
          <a:xfrm>
            <a:off x="376025" y="1316300"/>
            <a:ext cx="1271400" cy="5193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25" name="Google Shape;125;p20"/>
          <p:cNvSpPr txBox="1"/>
          <p:nvPr/>
        </p:nvSpPr>
        <p:spPr>
          <a:xfrm>
            <a:off x="573000" y="1316300"/>
            <a:ext cx="895200" cy="5193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7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poieō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26" name="Google Shape;126;p20"/>
          <p:cNvSpPr txBox="1"/>
          <p:nvPr/>
        </p:nvSpPr>
        <p:spPr>
          <a:xfrm>
            <a:off x="-17875" y="1962100"/>
            <a:ext cx="2077200" cy="48960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70000"/>
              </a:srgbClr>
            </a:outerShdw>
          </a:effectLst>
        </p:spPr>
        <p:txBody>
          <a:bodyPr spcFirstLastPara="1" wrap="square" lIns="91425" tIns="91425" rIns="91425" bIns="182875" anchor="t" anchorCtr="0">
            <a:noAutofit/>
          </a:bodyPr>
          <a:lstStyle/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make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bring forth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cause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work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show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bear 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keep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fulfil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marR="0" lvl="0" indent="-355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●"/>
              <a:tabLst/>
              <a:defRPr/>
            </a:pPr>
            <a:r>
              <a:rPr kumimoji="0" lang="en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perform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27" name="Google Shape;127;p20"/>
          <p:cNvSpPr txBox="1"/>
          <p:nvPr/>
        </p:nvSpPr>
        <p:spPr>
          <a:xfrm>
            <a:off x="2432225" y="1316300"/>
            <a:ext cx="6338700" cy="796500"/>
          </a:xfrm>
          <a:prstGeom prst="rect">
            <a:avLst/>
          </a:prstGeom>
          <a:solidFill>
            <a:srgbClr val="CCCCCC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18287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800" b="0" i="0" u="none" strike="noStrike" kern="0" cap="none" spc="0" normalizeH="0" baseline="0" noProof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Doers of God’s Will</a:t>
            </a:r>
            <a:endParaRPr kumimoji="0" sz="2800" b="0" i="0" u="none" strike="noStrike" kern="0" cap="none" spc="0" normalizeH="0" baseline="0" noProof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28" name="Google Shape;128;p20"/>
          <p:cNvSpPr/>
          <p:nvPr/>
        </p:nvSpPr>
        <p:spPr>
          <a:xfrm>
            <a:off x="2432350" y="2789175"/>
            <a:ext cx="271500" cy="261000"/>
          </a:xfrm>
          <a:prstGeom prst="bevel">
            <a:avLst>
              <a:gd name="adj" fmla="val 12500"/>
            </a:avLst>
          </a:prstGeom>
          <a:solidFill>
            <a:srgbClr val="B7B7B7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29" name="Google Shape;129;p20"/>
          <p:cNvSpPr txBox="1"/>
          <p:nvPr/>
        </p:nvSpPr>
        <p:spPr>
          <a:xfrm>
            <a:off x="2858875" y="2605975"/>
            <a:ext cx="5911800" cy="9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800" b="0" i="0" u="none" strike="noStrike" kern="0" cap="none" spc="0" normalizeH="0" baseline="0" noProof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Doers with our God-given talents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30" name="Google Shape;130;p20"/>
          <p:cNvSpPr/>
          <p:nvPr/>
        </p:nvSpPr>
        <p:spPr>
          <a:xfrm>
            <a:off x="2432350" y="4028950"/>
            <a:ext cx="271500" cy="261000"/>
          </a:xfrm>
          <a:prstGeom prst="bevel">
            <a:avLst>
              <a:gd name="adj" fmla="val 12500"/>
            </a:avLst>
          </a:prstGeom>
          <a:solidFill>
            <a:srgbClr val="B7B7B7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31" name="Google Shape;131;p20"/>
          <p:cNvSpPr txBox="1"/>
          <p:nvPr/>
        </p:nvSpPr>
        <p:spPr>
          <a:xfrm>
            <a:off x="2858875" y="3827375"/>
            <a:ext cx="6014700" cy="79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800" b="0" i="0" u="none" strike="noStrike" kern="0" cap="none" spc="0" normalizeH="0" baseline="0" noProof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Doers that go above and beyond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32" name="Google Shape;132;p20"/>
          <p:cNvSpPr/>
          <p:nvPr/>
        </p:nvSpPr>
        <p:spPr>
          <a:xfrm>
            <a:off x="2432350" y="5268725"/>
            <a:ext cx="271500" cy="261000"/>
          </a:xfrm>
          <a:prstGeom prst="bevel">
            <a:avLst>
              <a:gd name="adj" fmla="val 12500"/>
            </a:avLst>
          </a:prstGeom>
          <a:solidFill>
            <a:srgbClr val="B7B7B7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33" name="Google Shape;133;p20"/>
          <p:cNvSpPr txBox="1"/>
          <p:nvPr/>
        </p:nvSpPr>
        <p:spPr>
          <a:xfrm>
            <a:off x="2858875" y="5076250"/>
            <a:ext cx="6014700" cy="7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800" b="0" i="0" u="none" strike="noStrike" kern="0" cap="none" spc="0" normalizeH="0" baseline="0" noProof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Doers that do not cease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86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382</Words>
  <Application>Microsoft Office PowerPoint</Application>
  <PresentationFormat>On-screen Show (4:3)</PresentationFormat>
  <Paragraphs>74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15</cp:revision>
  <dcterms:created xsi:type="dcterms:W3CDTF">2013-03-24T12:46:42Z</dcterms:created>
  <dcterms:modified xsi:type="dcterms:W3CDTF">2019-09-23T16:57:02Z</dcterms:modified>
</cp:coreProperties>
</file>