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86" r:id="rId2"/>
  </p:sldMasterIdLst>
  <p:notesMasterIdLst>
    <p:notesMasterId r:id="rId8"/>
  </p:notesMasterIdLst>
  <p:sldIdLst>
    <p:sldId id="347" r:id="rId3"/>
    <p:sldId id="348" r:id="rId4"/>
    <p:sldId id="349" r:id="rId5"/>
    <p:sldId id="350" r:id="rId6"/>
    <p:sldId id="35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D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5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E2BD4-AA09-4A10-8C07-38BB4F70A145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95A01-72B6-469D-B07F-495665B60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57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B0A5-A8A0-4F11-9688-AE486396332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2245-6672-4958-9AD6-40ADF68ED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328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B0A5-A8A0-4F11-9688-AE486396332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2245-6672-4958-9AD6-40ADF68ED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597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B0A5-A8A0-4F11-9688-AE486396332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2245-6672-4958-9AD6-40ADF68ED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6739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B0A5-A8A0-4F11-9688-AE486396332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2245-6672-4958-9AD6-40ADF68ED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9369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B0A5-A8A0-4F11-9688-AE486396332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2245-6672-4958-9AD6-40ADF68ED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1866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B0A5-A8A0-4F11-9688-AE486396332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2245-6672-4958-9AD6-40ADF68ED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5820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B0A5-A8A0-4F11-9688-AE486396332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2245-6672-4958-9AD6-40ADF68ED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4564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B0A5-A8A0-4F11-9688-AE486396332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2245-6672-4958-9AD6-40ADF68ED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4762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B0A5-A8A0-4F11-9688-AE486396332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2245-6672-4958-9AD6-40ADF68ED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7752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B0A5-A8A0-4F11-9688-AE486396332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2245-6672-4958-9AD6-40ADF68ED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0749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B0A5-A8A0-4F11-9688-AE486396332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2245-6672-4958-9AD6-40ADF68ED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342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B0A5-A8A0-4F11-9688-AE486396332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2245-6672-4958-9AD6-40ADF68ED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5853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B0A5-A8A0-4F11-9688-AE486396332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2245-6672-4958-9AD6-40ADF68ED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1752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B0A5-A8A0-4F11-9688-AE486396332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2245-6672-4958-9AD6-40ADF68ED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3942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B0A5-A8A0-4F11-9688-AE486396332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2245-6672-4958-9AD6-40ADF68ED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679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B0A5-A8A0-4F11-9688-AE486396332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2245-6672-4958-9AD6-40ADF68ED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41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B0A5-A8A0-4F11-9688-AE486396332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2245-6672-4958-9AD6-40ADF68ED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407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B0A5-A8A0-4F11-9688-AE486396332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2245-6672-4958-9AD6-40ADF68ED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992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B0A5-A8A0-4F11-9688-AE486396332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2245-6672-4958-9AD6-40ADF68ED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095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B0A5-A8A0-4F11-9688-AE486396332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2245-6672-4958-9AD6-40ADF68ED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491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B0A5-A8A0-4F11-9688-AE486396332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2245-6672-4958-9AD6-40ADF68ED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363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B0A5-A8A0-4F11-9688-AE486396332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2245-6672-4958-9AD6-40ADF68ED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063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9B0A5-A8A0-4F11-9688-AE486396332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32245-6672-4958-9AD6-40ADF68ED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0155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9B0A5-A8A0-4F11-9688-AE486396332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32245-6672-4958-9AD6-40ADF68ED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500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6513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mage result for Mary Magdalene">
            <a:extLst>
              <a:ext uri="{FF2B5EF4-FFF2-40B4-BE49-F238E27FC236}">
                <a16:creationId xmlns:a16="http://schemas.microsoft.com/office/drawing/2014/main" id="{51B59DEA-853E-4B08-8B6D-F47A3373B5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845368"/>
            <a:ext cx="6096000" cy="4572000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BBC7B47-BA07-46D4-A57D-E61FF4837D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26015"/>
            <a:ext cx="7772400" cy="98473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Mary Magdalene</a:t>
            </a:r>
          </a:p>
        </p:txBody>
      </p:sp>
    </p:spTree>
    <p:extLst>
      <p:ext uri="{BB962C8B-B14F-4D97-AF65-F5344CB8AC3E}">
        <p14:creationId xmlns:p14="http://schemas.microsoft.com/office/powerpoint/2010/main" val="28178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05956-7166-4D78-809A-B2734981C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>
                <a:latin typeface="+mn-lt"/>
              </a:rPr>
              <a:t>Mary Magdalene…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23B4B-2DC3-4248-9AA6-378173588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Was a woman with a past</a:t>
            </a:r>
          </a:p>
          <a:p>
            <a:pPr lvl="1"/>
            <a:r>
              <a:rPr lang="en-US" b="1" dirty="0"/>
              <a:t>Luke 8:1-3; Mark 16:9</a:t>
            </a:r>
          </a:p>
          <a:p>
            <a:r>
              <a:rPr lang="en-US" b="1" dirty="0"/>
              <a:t>Was a devoted disciple of the Lord </a:t>
            </a:r>
          </a:p>
          <a:p>
            <a:pPr lvl="1"/>
            <a:r>
              <a:rPr lang="en-US" b="1" dirty="0"/>
              <a:t>Luke 18:1-3; Mark 15:40-41</a:t>
            </a:r>
          </a:p>
          <a:p>
            <a:r>
              <a:rPr lang="en-US" b="1" dirty="0"/>
              <a:t>Was an eyewitness of the death, burial, and resurrection of the Lord </a:t>
            </a:r>
          </a:p>
          <a:p>
            <a:pPr lvl="1"/>
            <a:r>
              <a:rPr lang="en-US" b="1" dirty="0"/>
              <a:t>John 19:25; Mark 15:40, 46-47; 16:1-9</a:t>
            </a:r>
          </a:p>
          <a:p>
            <a:r>
              <a:rPr lang="en-US" b="1" dirty="0"/>
              <a:t>Clung to the Lord </a:t>
            </a:r>
          </a:p>
          <a:p>
            <a:pPr lvl="1"/>
            <a:r>
              <a:rPr lang="en-US" b="1" dirty="0"/>
              <a:t>John 20:11-18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96427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05956-7166-4D78-809A-B2734981C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Mary Magdalene challenges us today!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23B4B-2DC3-4248-9AA6-378173588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We should not allow our past to keep us from following the Lord. </a:t>
            </a:r>
          </a:p>
          <a:p>
            <a:r>
              <a:rPr lang="en-US" b="1" dirty="0"/>
              <a:t>Our gratitude for God’s mercy and blessings should motivate us to be devoted disciples. </a:t>
            </a:r>
          </a:p>
          <a:p>
            <a:r>
              <a:rPr lang="en-US" b="1" dirty="0"/>
              <a:t>We should have the same love for Christ that Mary Magdalene showed at His crucifixion, burial, and resurrection. </a:t>
            </a:r>
          </a:p>
          <a:p>
            <a:r>
              <a:rPr lang="en-US" b="1" dirty="0"/>
              <a:t>We should cling to the Lord. </a:t>
            </a:r>
          </a:p>
        </p:txBody>
      </p:sp>
    </p:spTree>
    <p:extLst>
      <p:ext uri="{BB962C8B-B14F-4D97-AF65-F5344CB8AC3E}">
        <p14:creationId xmlns:p14="http://schemas.microsoft.com/office/powerpoint/2010/main" val="605383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5986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120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Mary Magdalene</vt:lpstr>
      <vt:lpstr>Mary Magdalene…</vt:lpstr>
      <vt:lpstr>Mary Magdalene challenges us today!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16</cp:revision>
  <dcterms:created xsi:type="dcterms:W3CDTF">2013-03-24T12:46:42Z</dcterms:created>
  <dcterms:modified xsi:type="dcterms:W3CDTF">2019-09-15T19:32:01Z</dcterms:modified>
</cp:coreProperties>
</file>