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7"/>
  </p:notesMasterIdLst>
  <p:sldIdLst>
    <p:sldId id="281" r:id="rId3"/>
    <p:sldId id="319" r:id="rId4"/>
    <p:sldId id="320" r:id="rId5"/>
    <p:sldId id="321" r:id="rId6"/>
    <p:sldId id="322" r:id="rId7"/>
    <p:sldId id="323" r:id="rId8"/>
    <p:sldId id="324" r:id="rId9"/>
    <p:sldId id="325" r:id="rId10"/>
    <p:sldId id="326" r:id="rId11"/>
    <p:sldId id="327" r:id="rId12"/>
    <p:sldId id="328" r:id="rId13"/>
    <p:sldId id="329" r:id="rId14"/>
    <p:sldId id="330" r:id="rId15"/>
    <p:sldId id="28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00" autoAdjust="0"/>
    <p:restoredTop sz="94660"/>
  </p:normalViewPr>
  <p:slideViewPr>
    <p:cSldViewPr snapToGrid="0">
      <p:cViewPr varScale="1">
        <p:scale>
          <a:sx n="70" d="100"/>
          <a:sy n="70" d="100"/>
        </p:scale>
        <p:origin x="-1122"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42CB71-1612-4340-A090-8DBB72E8E112}" type="datetimeFigureOut">
              <a:rPr lang="en-US" smtClean="0"/>
              <a:t>9/13/2019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EB9E8-A75B-4334-83A1-A2A0AF163AA5}" type="slidenum">
              <a:rPr lang="en-US" smtClean="0"/>
              <a:t>‹#›</a:t>
            </a:fld>
            <a:endParaRPr lang="en-US"/>
          </a:p>
        </p:txBody>
      </p:sp>
    </p:spTree>
    <p:extLst>
      <p:ext uri="{BB962C8B-B14F-4D97-AF65-F5344CB8AC3E}">
        <p14:creationId xmlns:p14="http://schemas.microsoft.com/office/powerpoint/2010/main" val="1321860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52031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32623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4096982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030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1"/>
          </p:nvPr>
        </p:nvSpPr>
        <p:spPr>
          <a:xfrm>
            <a:off x="493873" y="314055"/>
            <a:ext cx="8210882" cy="3767230"/>
          </a:xfrm>
        </p:spPr>
        <p:txBody>
          <a:bodyPr anchor="ctr"/>
          <a:lstStyle>
            <a:lvl1pPr algn="ctr">
              <a:defRPr/>
            </a:lvl1pPr>
            <a:lvl2pPr algn="ctr">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1581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2"/>
          </p:nvPr>
        </p:nvSpPr>
        <p:spPr>
          <a:xfrm>
            <a:off x="408526" y="737349"/>
            <a:ext cx="8283900" cy="5379894"/>
          </a:xfrm>
        </p:spPr>
        <p:txBody>
          <a:bodyPr anchor="ctr"/>
          <a:lstStyle>
            <a:lvl1pPr algn="ctr">
              <a:defRPr/>
            </a:lvl1pPr>
            <a:lvl2pPr algn="ctr">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871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8D965-FC37-4A4D-9E95-112D40E261E5}"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4117661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D8D965-FC37-4A4D-9E95-112D40E261E5}" type="datetimeFigureOut">
              <a:rPr lang="en-US" smtClean="0"/>
              <a:t>9/13/2019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1182174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D8D965-FC37-4A4D-9E95-112D40E261E5}"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676802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D8D965-FC37-4A4D-9E95-112D40E261E5}" type="datetimeFigureOut">
              <a:rPr lang="en-US" smtClean="0"/>
              <a:t>9/13/2019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72793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D8D965-FC37-4A4D-9E95-112D40E261E5}" type="datetimeFigureOut">
              <a:rPr lang="en-US" smtClean="0"/>
              <a:t>9/13/2019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368254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8D965-FC37-4A4D-9E95-112D40E261E5}" type="datetimeFigureOut">
              <a:rPr lang="en-US" smtClean="0"/>
              <a:t>9/13/2019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245426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387145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D8D965-FC37-4A4D-9E95-112D40E261E5}" type="datetimeFigureOut">
              <a:rPr lang="en-US" smtClean="0"/>
              <a:t>9/13/2019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969AC-2A70-4762-801D-240741525486}" type="slidenum">
              <a:rPr lang="en-US" smtClean="0"/>
              <a:t>‹#›</a:t>
            </a:fld>
            <a:endParaRPr lang="en-US"/>
          </a:p>
        </p:txBody>
      </p:sp>
    </p:spTree>
    <p:extLst>
      <p:ext uri="{BB962C8B-B14F-4D97-AF65-F5344CB8AC3E}">
        <p14:creationId xmlns:p14="http://schemas.microsoft.com/office/powerpoint/2010/main" val="31353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8D965-FC37-4A4D-9E95-112D40E261E5}" type="datetimeFigureOut">
              <a:rPr lang="en-US" smtClean="0"/>
              <a:t>9/13/2019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969AC-2A70-4762-801D-240741525486}" type="slidenum">
              <a:rPr lang="en-US" smtClean="0"/>
              <a:t>‹#›</a:t>
            </a:fld>
            <a:endParaRPr lang="en-US"/>
          </a:p>
        </p:txBody>
      </p:sp>
    </p:spTree>
    <p:extLst>
      <p:ext uri="{BB962C8B-B14F-4D97-AF65-F5344CB8AC3E}">
        <p14:creationId xmlns:p14="http://schemas.microsoft.com/office/powerpoint/2010/main" val="2700649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F831C22D-BA71-0543-BF0C-E103058D9621}" type="datetimeFigureOut">
              <a:rPr lang="en-US"/>
              <a:pPr>
                <a:defRPr/>
              </a:pPr>
              <a:t>9/13/2019</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9FFFC90F-7A45-9A4E-92F6-51D8C492675C}" type="slidenum">
              <a:rPr lang="en-US"/>
              <a:pPr>
                <a:defRPr/>
              </a:pPr>
              <a:t>‹#›</a:t>
            </a:fld>
            <a:endParaRPr lang="en-US"/>
          </a:p>
        </p:txBody>
      </p:sp>
    </p:spTree>
    <p:extLst>
      <p:ext uri="{BB962C8B-B14F-4D97-AF65-F5344CB8AC3E}">
        <p14:creationId xmlns:p14="http://schemas.microsoft.com/office/powerpoint/2010/main" val="21908716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ctr" defTabSz="457182" rtl="0" eaLnBrk="0" fontAlgn="base" hangingPunct="0">
        <a:spcBef>
          <a:spcPct val="0"/>
        </a:spcBef>
        <a:spcAft>
          <a:spcPct val="0"/>
        </a:spcAft>
        <a:defRPr sz="4400" kern="1200">
          <a:solidFill>
            <a:srgbClr val="F8378E"/>
          </a:solidFill>
          <a:latin typeface="+mn-lt"/>
          <a:ea typeface="ＭＳ Ｐゴシック" charset="0"/>
          <a:cs typeface="Book"/>
        </a:defRPr>
      </a:lvl1pPr>
      <a:lvl2pPr algn="ctr" defTabSz="457182" rtl="0" eaLnBrk="0" fontAlgn="base" hangingPunct="0">
        <a:spcBef>
          <a:spcPct val="0"/>
        </a:spcBef>
        <a:spcAft>
          <a:spcPct val="0"/>
        </a:spcAft>
        <a:defRPr sz="4400">
          <a:solidFill>
            <a:srgbClr val="F8378E"/>
          </a:solidFill>
          <a:latin typeface="Georgia" charset="0"/>
          <a:ea typeface="ＭＳ Ｐゴシック" charset="0"/>
          <a:cs typeface="ＭＳ Ｐゴシック" charset="0"/>
        </a:defRPr>
      </a:lvl2pPr>
      <a:lvl3pPr algn="ctr" defTabSz="457182" rtl="0" eaLnBrk="0" fontAlgn="base" hangingPunct="0">
        <a:spcBef>
          <a:spcPct val="0"/>
        </a:spcBef>
        <a:spcAft>
          <a:spcPct val="0"/>
        </a:spcAft>
        <a:defRPr sz="4400">
          <a:solidFill>
            <a:srgbClr val="F8378E"/>
          </a:solidFill>
          <a:latin typeface="Georgia" charset="0"/>
          <a:ea typeface="ＭＳ Ｐゴシック" charset="0"/>
          <a:cs typeface="ＭＳ Ｐゴシック" charset="0"/>
        </a:defRPr>
      </a:lvl3pPr>
      <a:lvl4pPr algn="ctr" defTabSz="457182" rtl="0" eaLnBrk="0" fontAlgn="base" hangingPunct="0">
        <a:spcBef>
          <a:spcPct val="0"/>
        </a:spcBef>
        <a:spcAft>
          <a:spcPct val="0"/>
        </a:spcAft>
        <a:defRPr sz="4400">
          <a:solidFill>
            <a:srgbClr val="F8378E"/>
          </a:solidFill>
          <a:latin typeface="Georgia" charset="0"/>
          <a:ea typeface="ＭＳ Ｐゴシック" charset="0"/>
          <a:cs typeface="ＭＳ Ｐゴシック" charset="0"/>
        </a:defRPr>
      </a:lvl4pPr>
      <a:lvl5pPr algn="ctr" defTabSz="457182" rtl="0" eaLnBrk="0" fontAlgn="base" hangingPunct="0">
        <a:spcBef>
          <a:spcPct val="0"/>
        </a:spcBef>
        <a:spcAft>
          <a:spcPct val="0"/>
        </a:spcAft>
        <a:defRPr sz="4400">
          <a:solidFill>
            <a:srgbClr val="F8378E"/>
          </a:solidFill>
          <a:latin typeface="Georgia" charset="0"/>
          <a:ea typeface="ＭＳ Ｐゴシック" charset="0"/>
          <a:cs typeface="ＭＳ Ｐゴシック" charset="0"/>
        </a:defRPr>
      </a:lvl5pPr>
      <a:lvl6pPr marL="457182" algn="ctr" defTabSz="457182" rtl="0" fontAlgn="base">
        <a:spcBef>
          <a:spcPct val="0"/>
        </a:spcBef>
        <a:spcAft>
          <a:spcPct val="0"/>
        </a:spcAft>
        <a:defRPr sz="4400">
          <a:solidFill>
            <a:schemeClr val="bg1"/>
          </a:solidFill>
          <a:latin typeface="Calibri" charset="0"/>
          <a:ea typeface="ＭＳ Ｐゴシック" charset="0"/>
          <a:cs typeface="ＭＳ Ｐゴシック" charset="0"/>
        </a:defRPr>
      </a:lvl6pPr>
      <a:lvl7pPr marL="914364" algn="ctr" defTabSz="457182" rtl="0" fontAlgn="base">
        <a:spcBef>
          <a:spcPct val="0"/>
        </a:spcBef>
        <a:spcAft>
          <a:spcPct val="0"/>
        </a:spcAft>
        <a:defRPr sz="4400">
          <a:solidFill>
            <a:schemeClr val="bg1"/>
          </a:solidFill>
          <a:latin typeface="Calibri" charset="0"/>
          <a:ea typeface="ＭＳ Ｐゴシック" charset="0"/>
          <a:cs typeface="ＭＳ Ｐゴシック" charset="0"/>
        </a:defRPr>
      </a:lvl7pPr>
      <a:lvl8pPr marL="1371545" algn="ctr" defTabSz="457182" rtl="0" fontAlgn="base">
        <a:spcBef>
          <a:spcPct val="0"/>
        </a:spcBef>
        <a:spcAft>
          <a:spcPct val="0"/>
        </a:spcAft>
        <a:defRPr sz="4400">
          <a:solidFill>
            <a:schemeClr val="bg1"/>
          </a:solidFill>
          <a:latin typeface="Calibri" charset="0"/>
          <a:ea typeface="ＭＳ Ｐゴシック" charset="0"/>
          <a:cs typeface="ＭＳ Ｐゴシック" charset="0"/>
        </a:defRPr>
      </a:lvl8pPr>
      <a:lvl9pPr marL="1828727" algn="ctr" defTabSz="457182" rtl="0" fontAlgn="base">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342887" indent="-342887" algn="l" defTabSz="457182" rtl="0" eaLnBrk="0" fontAlgn="base" hangingPunct="0">
        <a:spcBef>
          <a:spcPct val="20000"/>
        </a:spcBef>
        <a:spcAft>
          <a:spcPct val="0"/>
        </a:spcAft>
        <a:buFont typeface="Arial" charset="0"/>
        <a:buChar char="•"/>
        <a:defRPr sz="3200" kern="1200">
          <a:solidFill>
            <a:srgbClr val="F8378E"/>
          </a:solidFill>
          <a:latin typeface="+mn-lt"/>
          <a:ea typeface="ＭＳ Ｐゴシック" charset="0"/>
          <a:cs typeface="Book"/>
        </a:defRPr>
      </a:lvl1pPr>
      <a:lvl2pPr marL="742920" indent="-285738" algn="l" defTabSz="457182" rtl="0" eaLnBrk="0" fontAlgn="base" hangingPunct="0">
        <a:spcBef>
          <a:spcPct val="20000"/>
        </a:spcBef>
        <a:spcAft>
          <a:spcPct val="0"/>
        </a:spcAft>
        <a:buFont typeface="Arial" charset="0"/>
        <a:buChar char="–"/>
        <a:defRPr sz="2800" kern="1200">
          <a:solidFill>
            <a:srgbClr val="F8378E"/>
          </a:solidFill>
          <a:latin typeface="+mn-lt"/>
          <a:ea typeface="ＭＳ Ｐゴシック" charset="0"/>
          <a:cs typeface="Book"/>
        </a:defRPr>
      </a:lvl2pPr>
      <a:lvl3pPr marL="1142954" indent="-228590" algn="l" defTabSz="457182" rtl="0" eaLnBrk="0" fontAlgn="base" hangingPunct="0">
        <a:spcBef>
          <a:spcPct val="20000"/>
        </a:spcBef>
        <a:spcAft>
          <a:spcPct val="0"/>
        </a:spcAft>
        <a:buFont typeface="Arial" charset="0"/>
        <a:buChar char="•"/>
        <a:defRPr sz="2400" kern="1200">
          <a:solidFill>
            <a:srgbClr val="F8378E"/>
          </a:solidFill>
          <a:latin typeface="+mn-lt"/>
          <a:ea typeface="ＭＳ Ｐゴシック" charset="0"/>
          <a:cs typeface="Book"/>
        </a:defRPr>
      </a:lvl3pPr>
      <a:lvl4pPr marL="1600136" indent="-228590" algn="l" defTabSz="457182" rtl="0" eaLnBrk="0" fontAlgn="base" hangingPunct="0">
        <a:spcBef>
          <a:spcPct val="20000"/>
        </a:spcBef>
        <a:spcAft>
          <a:spcPct val="0"/>
        </a:spcAft>
        <a:buFont typeface="Arial" charset="0"/>
        <a:buChar char="–"/>
        <a:defRPr sz="2000" kern="1200">
          <a:solidFill>
            <a:srgbClr val="F8378E"/>
          </a:solidFill>
          <a:latin typeface="+mn-lt"/>
          <a:ea typeface="ＭＳ Ｐゴシック" charset="0"/>
          <a:cs typeface="Book"/>
        </a:defRPr>
      </a:lvl4pPr>
      <a:lvl5pPr marL="2057317" indent="-228590" algn="l" defTabSz="457182" rtl="0" eaLnBrk="0" fontAlgn="base" hangingPunct="0">
        <a:spcBef>
          <a:spcPct val="20000"/>
        </a:spcBef>
        <a:spcAft>
          <a:spcPct val="0"/>
        </a:spcAft>
        <a:buFont typeface="Arial" charset="0"/>
        <a:buChar char="»"/>
        <a:defRPr sz="2000" kern="1200">
          <a:solidFill>
            <a:srgbClr val="F8378E"/>
          </a:solidFill>
          <a:latin typeface="+mn-lt"/>
          <a:ea typeface="ＭＳ Ｐゴシック" charset="0"/>
          <a:cs typeface="Book"/>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4"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1"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6878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71500"/>
            <a:ext cx="9144000" cy="5715000"/>
          </a:xfrm>
          <a:prstGeom prst="rect">
            <a:avLst/>
          </a:prstGeom>
        </p:spPr>
      </p:pic>
    </p:spTree>
    <p:extLst>
      <p:ext uri="{BB962C8B-B14F-4D97-AF65-F5344CB8AC3E}">
        <p14:creationId xmlns:p14="http://schemas.microsoft.com/office/powerpoint/2010/main" val="41376285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Content Placeholder 1"/>
          <p:cNvSpPr>
            <a:spLocks noGrp="1"/>
          </p:cNvSpPr>
          <p:nvPr>
            <p:ph idx="12"/>
          </p:nvPr>
        </p:nvSpPr>
        <p:spPr>
          <a:xfrm>
            <a:off x="0" y="415536"/>
            <a:ext cx="8285162" cy="1822795"/>
          </a:xfrm>
        </p:spPr>
        <p:txBody>
          <a:bodyPr/>
          <a:lstStyle/>
          <a:p>
            <a:pPr marL="0" indent="0" algn="l">
              <a:buNone/>
            </a:pPr>
            <a:r>
              <a:rPr lang="en-US" sz="4800" b="1" dirty="0">
                <a:solidFill>
                  <a:schemeClr val="bg1"/>
                </a:solidFill>
                <a:effectLst>
                  <a:glow rad="101600">
                    <a:schemeClr val="accent2">
                      <a:satMod val="175000"/>
                      <a:alpha val="40000"/>
                    </a:schemeClr>
                  </a:glow>
                </a:effectLst>
                <a:latin typeface="Georgia" charset="0"/>
              </a:rPr>
              <a:t>The Blessed Life:</a:t>
            </a:r>
          </a:p>
        </p:txBody>
      </p:sp>
      <p:sp>
        <p:nvSpPr>
          <p:cNvPr id="2" name="TextBox 1"/>
          <p:cNvSpPr txBox="1"/>
          <p:nvPr/>
        </p:nvSpPr>
        <p:spPr>
          <a:xfrm>
            <a:off x="211680" y="2724403"/>
            <a:ext cx="8798628" cy="1384995"/>
          </a:xfrm>
          <a:prstGeom prst="rect">
            <a:avLst/>
          </a:prstGeom>
          <a:noFill/>
        </p:spPr>
        <p:txBody>
          <a:bodyPr wrap="square" rtlCol="0">
            <a:spAutoFit/>
          </a:bodyPr>
          <a:lstStyle/>
          <a:p>
            <a:pPr marL="457182" indent="-457182" defTabSz="548640" fontAlgn="base">
              <a:spcBef>
                <a:spcPct val="0"/>
              </a:spcBef>
              <a:spcAft>
                <a:spcPct val="0"/>
              </a:spcAft>
              <a:buFont typeface="Arial"/>
              <a:buChar char="•"/>
            </a:pPr>
            <a:r>
              <a:rPr lang="en-US" sz="4400" b="1" dirty="0">
                <a:solidFill>
                  <a:prstClr val="black"/>
                </a:solidFill>
                <a:effectLst>
                  <a:glow rad="63500">
                    <a:srgbClr val="4BACC6">
                      <a:satMod val="175000"/>
                      <a:alpha val="40000"/>
                    </a:srgbClr>
                  </a:glow>
                </a:effectLst>
                <a:latin typeface="Calibri" charset="0"/>
                <a:ea typeface="ＭＳ Ｐゴシック" charset="0"/>
              </a:rPr>
              <a:t>Believes in the power of God</a:t>
            </a:r>
          </a:p>
          <a:p>
            <a:pPr defTabSz="548640" fontAlgn="base">
              <a:spcBef>
                <a:spcPct val="0"/>
              </a:spcBef>
              <a:spcAft>
                <a:spcPct val="0"/>
              </a:spcAft>
            </a:pPr>
            <a:endParaRPr lang="en-US" sz="4000" b="1" dirty="0">
              <a:solidFill>
                <a:prstClr val="black"/>
              </a:solidFill>
              <a:effectLst>
                <a:glow rad="63500">
                  <a:srgbClr val="4BACC6">
                    <a:satMod val="175000"/>
                    <a:alpha val="40000"/>
                  </a:srgbClr>
                </a:glow>
              </a:effectLst>
              <a:latin typeface="Calibri" charset="0"/>
              <a:ea typeface="ＭＳ Ｐゴシック" charset="0"/>
            </a:endParaRPr>
          </a:p>
        </p:txBody>
      </p:sp>
    </p:spTree>
    <p:extLst>
      <p:ext uri="{BB962C8B-B14F-4D97-AF65-F5344CB8AC3E}">
        <p14:creationId xmlns:p14="http://schemas.microsoft.com/office/powerpoint/2010/main" val="14955761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Content Placeholder 1"/>
          <p:cNvSpPr>
            <a:spLocks noGrp="1"/>
          </p:cNvSpPr>
          <p:nvPr>
            <p:ph idx="12"/>
          </p:nvPr>
        </p:nvSpPr>
        <p:spPr>
          <a:xfrm>
            <a:off x="0" y="2521062"/>
            <a:ext cx="9144000" cy="1822795"/>
          </a:xfrm>
        </p:spPr>
        <p:txBody>
          <a:bodyPr/>
          <a:lstStyle/>
          <a:p>
            <a:pPr marL="0" indent="0">
              <a:buNone/>
            </a:pPr>
            <a:r>
              <a:rPr lang="en-US" b="1" dirty="0">
                <a:solidFill>
                  <a:srgbClr val="000000"/>
                </a:solidFill>
                <a:effectLst>
                  <a:glow rad="63500">
                    <a:schemeClr val="accent1">
                      <a:satMod val="175000"/>
                      <a:alpha val="40000"/>
                    </a:schemeClr>
                  </a:glow>
                </a:effectLst>
              </a:rPr>
              <a:t>	“And we all, with unveiled face, beholding the glory of the Lord, are being transformed into the same image from one degree of glory to another. For this comes from the Lord who is the Spirit.”</a:t>
            </a:r>
          </a:p>
          <a:p>
            <a:pPr marL="0" indent="0">
              <a:buNone/>
            </a:pPr>
            <a:endParaRPr lang="en-US" b="1" dirty="0">
              <a:solidFill>
                <a:srgbClr val="000000"/>
              </a:solidFill>
              <a:effectLst>
                <a:glow rad="63500">
                  <a:schemeClr val="accent1">
                    <a:satMod val="175000"/>
                    <a:alpha val="40000"/>
                  </a:schemeClr>
                </a:glow>
              </a:effectLst>
            </a:endParaRPr>
          </a:p>
          <a:p>
            <a:pPr marL="0" indent="0">
              <a:buNone/>
            </a:pPr>
            <a:r>
              <a:rPr lang="en-US" b="1" dirty="0">
                <a:solidFill>
                  <a:srgbClr val="000000"/>
                </a:solidFill>
                <a:effectLst>
                  <a:glow rad="63500">
                    <a:schemeClr val="accent1">
                      <a:satMod val="175000"/>
                      <a:alpha val="40000"/>
                    </a:schemeClr>
                  </a:glow>
                </a:effectLst>
              </a:rPr>
              <a:t>2 Corinthians 3:18</a:t>
            </a:r>
            <a:endParaRPr lang="en-US" b="1" dirty="0">
              <a:solidFill>
                <a:srgbClr val="000000"/>
              </a:solidFill>
              <a:effectLst>
                <a:glow rad="63500">
                  <a:schemeClr val="accent1">
                    <a:satMod val="175000"/>
                    <a:alpha val="40000"/>
                  </a:schemeClr>
                </a:glow>
              </a:effectLst>
              <a:latin typeface="Georgia" charset="0"/>
            </a:endParaRPr>
          </a:p>
        </p:txBody>
      </p:sp>
    </p:spTree>
    <p:extLst>
      <p:ext uri="{BB962C8B-B14F-4D97-AF65-F5344CB8AC3E}">
        <p14:creationId xmlns:p14="http://schemas.microsoft.com/office/powerpoint/2010/main" val="369078340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Content Placeholder 1"/>
          <p:cNvSpPr>
            <a:spLocks noGrp="1"/>
          </p:cNvSpPr>
          <p:nvPr>
            <p:ph idx="12"/>
          </p:nvPr>
        </p:nvSpPr>
        <p:spPr>
          <a:xfrm>
            <a:off x="0" y="415536"/>
            <a:ext cx="8285162" cy="1822795"/>
          </a:xfrm>
        </p:spPr>
        <p:txBody>
          <a:bodyPr/>
          <a:lstStyle/>
          <a:p>
            <a:pPr marL="0" indent="0" algn="l">
              <a:buNone/>
            </a:pPr>
            <a:r>
              <a:rPr lang="en-US" sz="4800" b="1" dirty="0">
                <a:solidFill>
                  <a:schemeClr val="bg1"/>
                </a:solidFill>
                <a:effectLst>
                  <a:glow rad="101600">
                    <a:schemeClr val="accent2">
                      <a:satMod val="175000"/>
                      <a:alpha val="40000"/>
                    </a:schemeClr>
                  </a:glow>
                </a:effectLst>
                <a:latin typeface="Georgia" charset="0"/>
              </a:rPr>
              <a:t>The Blessed Life:</a:t>
            </a:r>
          </a:p>
        </p:txBody>
      </p:sp>
      <p:sp>
        <p:nvSpPr>
          <p:cNvPr id="2" name="TextBox 1"/>
          <p:cNvSpPr txBox="1"/>
          <p:nvPr/>
        </p:nvSpPr>
        <p:spPr>
          <a:xfrm>
            <a:off x="211680" y="2724403"/>
            <a:ext cx="8798628" cy="1384995"/>
          </a:xfrm>
          <a:prstGeom prst="rect">
            <a:avLst/>
          </a:prstGeom>
          <a:noFill/>
        </p:spPr>
        <p:txBody>
          <a:bodyPr wrap="square" rtlCol="0">
            <a:spAutoFit/>
          </a:bodyPr>
          <a:lstStyle/>
          <a:p>
            <a:pPr marL="457182" indent="-457182" defTabSz="548640" fontAlgn="base">
              <a:spcBef>
                <a:spcPct val="0"/>
              </a:spcBef>
              <a:spcAft>
                <a:spcPct val="0"/>
              </a:spcAft>
              <a:buFont typeface="Arial"/>
              <a:buChar char="•"/>
            </a:pPr>
            <a:r>
              <a:rPr lang="en-US" sz="4400" b="1" dirty="0">
                <a:solidFill>
                  <a:prstClr val="black"/>
                </a:solidFill>
                <a:effectLst>
                  <a:glow rad="63500">
                    <a:srgbClr val="4BACC6">
                      <a:satMod val="175000"/>
                      <a:alpha val="40000"/>
                    </a:srgbClr>
                  </a:glow>
                </a:effectLst>
                <a:latin typeface="Calibri" charset="0"/>
                <a:ea typeface="ＭＳ Ｐゴシック" charset="0"/>
              </a:rPr>
              <a:t>Makes a difference</a:t>
            </a:r>
          </a:p>
          <a:p>
            <a:pPr defTabSz="548640" fontAlgn="base">
              <a:spcBef>
                <a:spcPct val="0"/>
              </a:spcBef>
              <a:spcAft>
                <a:spcPct val="0"/>
              </a:spcAft>
            </a:pPr>
            <a:endParaRPr lang="en-US" sz="4000" b="1" dirty="0">
              <a:solidFill>
                <a:prstClr val="black"/>
              </a:solidFill>
              <a:effectLst>
                <a:glow rad="63500">
                  <a:srgbClr val="4BACC6">
                    <a:satMod val="175000"/>
                    <a:alpha val="40000"/>
                  </a:srgbClr>
                </a:glow>
              </a:effectLst>
              <a:latin typeface="Calibri" charset="0"/>
              <a:ea typeface="ＭＳ Ｐゴシック" charset="0"/>
            </a:endParaRPr>
          </a:p>
        </p:txBody>
      </p:sp>
    </p:spTree>
    <p:extLst>
      <p:ext uri="{BB962C8B-B14F-4D97-AF65-F5344CB8AC3E}">
        <p14:creationId xmlns:p14="http://schemas.microsoft.com/office/powerpoint/2010/main" val="2802292511"/>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6878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1"/>
          </p:nvPr>
        </p:nvSpPr>
        <p:spPr>
          <a:xfrm>
            <a:off x="236261" y="833437"/>
            <a:ext cx="8771152" cy="3139282"/>
          </a:xfrm>
        </p:spPr>
        <p:txBody>
          <a:bodyPr/>
          <a:lstStyle/>
          <a:p>
            <a:pPr marL="0" indent="0">
              <a:buNone/>
            </a:pPr>
            <a:r>
              <a:rPr lang="en-US" sz="4400" b="1" dirty="0">
                <a:effectLst>
                  <a:glow rad="101600">
                    <a:schemeClr val="accent1">
                      <a:satMod val="175000"/>
                      <a:alpha val="40000"/>
                    </a:schemeClr>
                  </a:glow>
                </a:effectLst>
                <a:latin typeface="Georgia" charset="0"/>
              </a:rPr>
              <a:t>Mary’s life was interrupted </a:t>
            </a:r>
          </a:p>
        </p:txBody>
      </p:sp>
    </p:spTree>
    <p:extLst>
      <p:ext uri="{BB962C8B-B14F-4D97-AF65-F5344CB8AC3E}">
        <p14:creationId xmlns:p14="http://schemas.microsoft.com/office/powerpoint/2010/main" val="2817846637"/>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1"/>
          </p:nvPr>
        </p:nvSpPr>
        <p:spPr>
          <a:xfrm>
            <a:off x="493714" y="833437"/>
            <a:ext cx="8210550" cy="3139282"/>
          </a:xfrm>
        </p:spPr>
        <p:txBody>
          <a:bodyPr/>
          <a:lstStyle/>
          <a:p>
            <a:pPr marL="0" indent="0">
              <a:buNone/>
            </a:pPr>
            <a:r>
              <a:rPr lang="en-US" sz="4800" b="1" dirty="0">
                <a:effectLst>
                  <a:glow rad="101600">
                    <a:schemeClr val="accent1">
                      <a:satMod val="175000"/>
                      <a:alpha val="40000"/>
                    </a:schemeClr>
                  </a:glow>
                </a:effectLst>
                <a:latin typeface="Georgia" charset="0"/>
              </a:rPr>
              <a:t>Mary was the first follower of Jesus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Content Placeholder 1"/>
          <p:cNvSpPr>
            <a:spLocks noGrp="1"/>
          </p:cNvSpPr>
          <p:nvPr>
            <p:ph idx="12"/>
          </p:nvPr>
        </p:nvSpPr>
        <p:spPr>
          <a:xfrm>
            <a:off x="0" y="860449"/>
            <a:ext cx="8285162" cy="1822795"/>
          </a:xfrm>
        </p:spPr>
        <p:txBody>
          <a:bodyPr/>
          <a:lstStyle/>
          <a:p>
            <a:pPr marL="0" indent="0" algn="l">
              <a:buNone/>
            </a:pPr>
            <a:r>
              <a:rPr lang="en-US" sz="4800" b="1" dirty="0">
                <a:solidFill>
                  <a:schemeClr val="bg1"/>
                </a:solidFill>
                <a:effectLst>
                  <a:glow rad="101600">
                    <a:schemeClr val="accent2">
                      <a:satMod val="175000"/>
                      <a:alpha val="40000"/>
                    </a:schemeClr>
                  </a:glow>
                </a:effectLst>
                <a:latin typeface="Georgia" charset="0"/>
              </a:rPr>
              <a:t>Christ in me produces a blessed life</a:t>
            </a:r>
          </a:p>
        </p:txBody>
      </p:sp>
      <p:sp>
        <p:nvSpPr>
          <p:cNvPr id="2" name="TextBox 1"/>
          <p:cNvSpPr txBox="1"/>
          <p:nvPr/>
        </p:nvSpPr>
        <p:spPr>
          <a:xfrm>
            <a:off x="0" y="2724403"/>
            <a:ext cx="9144000" cy="1384995"/>
          </a:xfrm>
          <a:prstGeom prst="rect">
            <a:avLst/>
          </a:prstGeom>
          <a:noFill/>
        </p:spPr>
        <p:txBody>
          <a:bodyPr wrap="square" rtlCol="0">
            <a:spAutoFit/>
          </a:bodyPr>
          <a:lstStyle/>
          <a:p>
            <a:pPr algn="ctr" defTabSz="548640" fontAlgn="base">
              <a:spcBef>
                <a:spcPct val="0"/>
              </a:spcBef>
              <a:spcAft>
                <a:spcPct val="0"/>
              </a:spcAft>
            </a:pPr>
            <a:r>
              <a:rPr lang="en-US" sz="2400" dirty="0">
                <a:solidFill>
                  <a:prstClr val="black"/>
                </a:solidFill>
                <a:effectLst>
                  <a:glow rad="63500">
                    <a:srgbClr val="4BACC6">
                      <a:satMod val="175000"/>
                      <a:alpha val="40000"/>
                    </a:srgbClr>
                  </a:glow>
                </a:effectLst>
                <a:latin typeface="Calibri" charset="0"/>
                <a:ea typeface="ＭＳ Ｐゴシック" charset="0"/>
              </a:rPr>
              <a:t>	“</a:t>
            </a:r>
            <a:r>
              <a:rPr lang="en-US" sz="2800" b="1" dirty="0">
                <a:solidFill>
                  <a:prstClr val="black"/>
                </a:solidFill>
                <a:effectLst>
                  <a:glow rad="63500">
                    <a:srgbClr val="4BACC6">
                      <a:satMod val="175000"/>
                      <a:alpha val="40000"/>
                    </a:srgbClr>
                  </a:glow>
                </a:effectLst>
                <a:latin typeface="Calibri" charset="0"/>
                <a:ea typeface="ＭＳ Ｐゴシック" charset="0"/>
              </a:rPr>
              <a:t>And he came to her and said, “Greetings, O favored one, the Lord is with you!”</a:t>
            </a:r>
          </a:p>
          <a:p>
            <a:pPr algn="ctr" defTabSz="548640" fontAlgn="base">
              <a:spcBef>
                <a:spcPct val="0"/>
              </a:spcBef>
              <a:spcAft>
                <a:spcPct val="0"/>
              </a:spcAft>
            </a:pPr>
            <a:r>
              <a:rPr lang="en-US" sz="2800" b="1" dirty="0">
                <a:solidFill>
                  <a:prstClr val="black"/>
                </a:solidFill>
                <a:effectLst>
                  <a:glow rad="63500">
                    <a:srgbClr val="4BACC6">
                      <a:satMod val="175000"/>
                      <a:alpha val="40000"/>
                    </a:srgbClr>
                  </a:glow>
                </a:effectLst>
                <a:latin typeface="Calibri" charset="0"/>
                <a:ea typeface="ＭＳ Ｐゴシック" charset="0"/>
              </a:rPr>
              <a:t>Luke 1:28</a:t>
            </a:r>
          </a:p>
        </p:txBody>
      </p:sp>
      <p:sp>
        <p:nvSpPr>
          <p:cNvPr id="4" name="TextBox 3"/>
          <p:cNvSpPr txBox="1"/>
          <p:nvPr/>
        </p:nvSpPr>
        <p:spPr>
          <a:xfrm>
            <a:off x="0" y="3916067"/>
            <a:ext cx="9144000" cy="1815882"/>
          </a:xfrm>
          <a:prstGeom prst="rect">
            <a:avLst/>
          </a:prstGeom>
          <a:noFill/>
        </p:spPr>
        <p:txBody>
          <a:bodyPr wrap="square" rtlCol="0">
            <a:spAutoFit/>
          </a:bodyPr>
          <a:lstStyle/>
          <a:p>
            <a:pPr algn="ctr" defTabSz="548640" fontAlgn="base">
              <a:spcBef>
                <a:spcPct val="0"/>
              </a:spcBef>
              <a:spcAft>
                <a:spcPct val="0"/>
              </a:spcAft>
            </a:pPr>
            <a:r>
              <a:rPr lang="en-US" sz="2800" b="1" dirty="0">
                <a:solidFill>
                  <a:prstClr val="black"/>
                </a:solidFill>
                <a:effectLst>
                  <a:glow rad="63500">
                    <a:srgbClr val="4BACC6">
                      <a:satMod val="175000"/>
                      <a:alpha val="40000"/>
                    </a:srgbClr>
                  </a:glow>
                </a:effectLst>
                <a:latin typeface="Calibri" charset="0"/>
                <a:ea typeface="ＭＳ Ｐゴシック" charset="0"/>
              </a:rPr>
              <a:t>		“And the angel said to her, ‘Do not be afraid, Mary, for you have found favor with God.’”</a:t>
            </a:r>
          </a:p>
          <a:p>
            <a:pPr algn="ctr" defTabSz="548640" fontAlgn="base">
              <a:spcBef>
                <a:spcPct val="0"/>
              </a:spcBef>
              <a:spcAft>
                <a:spcPct val="0"/>
              </a:spcAft>
            </a:pPr>
            <a:endParaRPr lang="en-US" sz="2800" b="1" dirty="0">
              <a:solidFill>
                <a:prstClr val="black"/>
              </a:solidFill>
              <a:effectLst>
                <a:glow rad="63500">
                  <a:srgbClr val="4BACC6">
                    <a:satMod val="175000"/>
                    <a:alpha val="40000"/>
                  </a:srgbClr>
                </a:glow>
              </a:effectLst>
              <a:latin typeface="Calibri" charset="0"/>
              <a:ea typeface="ＭＳ Ｐゴシック" charset="0"/>
            </a:endParaRPr>
          </a:p>
          <a:p>
            <a:pPr algn="ctr" defTabSz="548640" fontAlgn="base">
              <a:spcBef>
                <a:spcPct val="0"/>
              </a:spcBef>
              <a:spcAft>
                <a:spcPct val="0"/>
              </a:spcAft>
            </a:pPr>
            <a:r>
              <a:rPr lang="en-US" sz="2800" b="1" dirty="0">
                <a:solidFill>
                  <a:prstClr val="black"/>
                </a:solidFill>
                <a:effectLst>
                  <a:glow rad="63500">
                    <a:srgbClr val="4BACC6">
                      <a:satMod val="175000"/>
                      <a:alpha val="40000"/>
                    </a:srgbClr>
                  </a:glow>
                </a:effectLst>
                <a:latin typeface="Calibri" charset="0"/>
                <a:ea typeface="ＭＳ Ｐゴシック" charset="0"/>
              </a:rPr>
              <a:t>Luke 1:30</a:t>
            </a:r>
          </a:p>
        </p:txBody>
      </p:sp>
      <p:sp>
        <p:nvSpPr>
          <p:cNvPr id="5" name="TextBox 4"/>
          <p:cNvSpPr txBox="1"/>
          <p:nvPr/>
        </p:nvSpPr>
        <p:spPr>
          <a:xfrm>
            <a:off x="0" y="2683245"/>
            <a:ext cx="9144000" cy="2246769"/>
          </a:xfrm>
          <a:prstGeom prst="rect">
            <a:avLst/>
          </a:prstGeom>
          <a:noFill/>
        </p:spPr>
        <p:txBody>
          <a:bodyPr wrap="square" rtlCol="0">
            <a:spAutoFit/>
          </a:bodyPr>
          <a:lstStyle/>
          <a:p>
            <a:pPr algn="ctr" defTabSz="548640" fontAlgn="base">
              <a:spcBef>
                <a:spcPct val="0"/>
              </a:spcBef>
              <a:spcAft>
                <a:spcPct val="0"/>
              </a:spcAft>
            </a:pPr>
            <a:r>
              <a:rPr lang="en-US" sz="2800" b="1" dirty="0">
                <a:solidFill>
                  <a:prstClr val="black"/>
                </a:solidFill>
                <a:effectLst>
                  <a:glow rad="63500">
                    <a:srgbClr val="4F81BD">
                      <a:satMod val="175000"/>
                      <a:alpha val="40000"/>
                    </a:srgbClr>
                  </a:glow>
                </a:effectLst>
                <a:latin typeface="Calibri" charset="0"/>
                <a:ea typeface="ＭＳ Ｐゴシック" charset="0"/>
              </a:rPr>
              <a:t>			“And blessed is she who believed that there would be a fulfillment of what was spoken to her from the Lord.”</a:t>
            </a:r>
          </a:p>
          <a:p>
            <a:pPr algn="ctr" defTabSz="548640" fontAlgn="base">
              <a:spcBef>
                <a:spcPct val="0"/>
              </a:spcBef>
              <a:spcAft>
                <a:spcPct val="0"/>
              </a:spcAft>
            </a:pPr>
            <a:endParaRPr lang="en-US" sz="2800" b="1" dirty="0">
              <a:solidFill>
                <a:prstClr val="black"/>
              </a:solidFill>
              <a:effectLst>
                <a:glow rad="63500">
                  <a:srgbClr val="4F81BD">
                    <a:satMod val="175000"/>
                    <a:alpha val="40000"/>
                  </a:srgbClr>
                </a:glow>
              </a:effectLst>
              <a:latin typeface="Calibri" charset="0"/>
              <a:ea typeface="ＭＳ Ｐゴシック" charset="0"/>
            </a:endParaRPr>
          </a:p>
          <a:p>
            <a:pPr algn="ctr" defTabSz="548640" fontAlgn="base">
              <a:spcBef>
                <a:spcPct val="0"/>
              </a:spcBef>
              <a:spcAft>
                <a:spcPct val="0"/>
              </a:spcAft>
            </a:pPr>
            <a:r>
              <a:rPr lang="en-US" sz="2800" b="1" dirty="0">
                <a:solidFill>
                  <a:prstClr val="black"/>
                </a:solidFill>
                <a:effectLst>
                  <a:glow rad="63500">
                    <a:srgbClr val="4F81BD">
                      <a:satMod val="175000"/>
                      <a:alpha val="40000"/>
                    </a:srgbClr>
                  </a:glow>
                </a:effectLst>
                <a:latin typeface="Calibri" charset="0"/>
                <a:ea typeface="ＭＳ Ｐゴシック" charset="0"/>
              </a:rPr>
              <a:t>Luke 1:45</a:t>
            </a:r>
          </a:p>
        </p:txBody>
      </p:sp>
      <p:sp>
        <p:nvSpPr>
          <p:cNvPr id="6" name="TextBox 5"/>
          <p:cNvSpPr txBox="1"/>
          <p:nvPr/>
        </p:nvSpPr>
        <p:spPr>
          <a:xfrm>
            <a:off x="0" y="4109398"/>
            <a:ext cx="9144000" cy="1815882"/>
          </a:xfrm>
          <a:prstGeom prst="rect">
            <a:avLst/>
          </a:prstGeom>
          <a:noFill/>
        </p:spPr>
        <p:txBody>
          <a:bodyPr wrap="square" rtlCol="0">
            <a:spAutoFit/>
          </a:bodyPr>
          <a:lstStyle/>
          <a:p>
            <a:pPr algn="ctr" defTabSz="548640" fontAlgn="base">
              <a:spcBef>
                <a:spcPct val="0"/>
              </a:spcBef>
              <a:spcAft>
                <a:spcPct val="0"/>
              </a:spcAft>
            </a:pPr>
            <a:r>
              <a:rPr lang="en-US" sz="2800" b="1" dirty="0">
                <a:solidFill>
                  <a:prstClr val="black"/>
                </a:solidFill>
                <a:latin typeface="Calibri" charset="0"/>
                <a:ea typeface="ＭＳ Ｐゴシック" charset="0"/>
              </a:rPr>
              <a:t>	“</a:t>
            </a:r>
            <a:r>
              <a:rPr lang="en-US" sz="2800" b="1" dirty="0">
                <a:solidFill>
                  <a:prstClr val="black"/>
                </a:solidFill>
                <a:effectLst>
                  <a:glow rad="63500">
                    <a:srgbClr val="4F81BD">
                      <a:satMod val="175000"/>
                      <a:alpha val="40000"/>
                    </a:srgbClr>
                  </a:glow>
                </a:effectLst>
                <a:latin typeface="Calibri" charset="0"/>
                <a:ea typeface="ＭＳ Ｐゴシック" charset="0"/>
              </a:rPr>
              <a:t>for he has looked on the humble estate of his servant.</a:t>
            </a:r>
          </a:p>
          <a:p>
            <a:pPr algn="ctr" defTabSz="548640" fontAlgn="base">
              <a:spcBef>
                <a:spcPct val="0"/>
              </a:spcBef>
              <a:spcAft>
                <a:spcPct val="0"/>
              </a:spcAft>
            </a:pPr>
            <a:r>
              <a:rPr lang="en-US" sz="2800" b="1" dirty="0">
                <a:solidFill>
                  <a:prstClr val="black"/>
                </a:solidFill>
                <a:effectLst>
                  <a:glow rad="63500">
                    <a:srgbClr val="4F81BD">
                      <a:satMod val="175000"/>
                      <a:alpha val="40000"/>
                    </a:srgbClr>
                  </a:glow>
                </a:effectLst>
                <a:latin typeface="Calibri" charset="0"/>
                <a:ea typeface="ＭＳ Ｐゴシック" charset="0"/>
              </a:rPr>
              <a:t>		For behold, from now on all generations will call me blessed”</a:t>
            </a:r>
          </a:p>
          <a:p>
            <a:pPr algn="ctr" defTabSz="548640" fontAlgn="base">
              <a:spcBef>
                <a:spcPct val="0"/>
              </a:spcBef>
              <a:spcAft>
                <a:spcPct val="0"/>
              </a:spcAft>
            </a:pPr>
            <a:r>
              <a:rPr lang="en-US" sz="2800" b="1" dirty="0">
                <a:solidFill>
                  <a:prstClr val="black"/>
                </a:solidFill>
                <a:effectLst>
                  <a:glow rad="63500">
                    <a:srgbClr val="4F81BD">
                      <a:satMod val="175000"/>
                      <a:alpha val="40000"/>
                    </a:srgbClr>
                  </a:glow>
                </a:effectLst>
                <a:latin typeface="Calibri" charset="0"/>
                <a:ea typeface="ＭＳ Ｐゴシック" charset="0"/>
              </a:rPr>
              <a:t>Luke 1:48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55"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strVal val="#ppt_w*0.70"/>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1" nodeType="clickEffect">
                                  <p:stCondLst>
                                    <p:cond delay="0"/>
                                  </p:stCondLst>
                                  <p:childTnLst>
                                    <p:animEffect transition="out" filter="dissolv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2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xit" presetSubtype="10" fill="hold" grpId="1" nodeType="clickEffect">
                                  <p:stCondLst>
                                    <p:cond delay="0"/>
                                  </p:stCondLst>
                                  <p:childTnLst>
                                    <p:animEffect transition="out" filter="checkerboard(across)">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Content Placeholder 1"/>
          <p:cNvSpPr>
            <a:spLocks noGrp="1"/>
          </p:cNvSpPr>
          <p:nvPr>
            <p:ph idx="12"/>
          </p:nvPr>
        </p:nvSpPr>
        <p:spPr>
          <a:xfrm>
            <a:off x="0" y="415536"/>
            <a:ext cx="8285162" cy="1822795"/>
          </a:xfrm>
        </p:spPr>
        <p:txBody>
          <a:bodyPr/>
          <a:lstStyle/>
          <a:p>
            <a:pPr marL="0" indent="0" algn="l">
              <a:buNone/>
            </a:pPr>
            <a:r>
              <a:rPr lang="en-US" sz="4800" b="1" dirty="0">
                <a:solidFill>
                  <a:schemeClr val="bg1"/>
                </a:solidFill>
                <a:effectLst>
                  <a:glow rad="101600">
                    <a:schemeClr val="accent2">
                      <a:satMod val="175000"/>
                      <a:alpha val="40000"/>
                    </a:schemeClr>
                  </a:glow>
                </a:effectLst>
                <a:latin typeface="Georgia" charset="0"/>
              </a:rPr>
              <a:t>The Blessed Life:</a:t>
            </a:r>
          </a:p>
        </p:txBody>
      </p:sp>
      <p:sp>
        <p:nvSpPr>
          <p:cNvPr id="2" name="TextBox 1"/>
          <p:cNvSpPr txBox="1"/>
          <p:nvPr/>
        </p:nvSpPr>
        <p:spPr>
          <a:xfrm>
            <a:off x="345372" y="2724403"/>
            <a:ext cx="8798628" cy="769441"/>
          </a:xfrm>
          <a:prstGeom prst="rect">
            <a:avLst/>
          </a:prstGeom>
          <a:noFill/>
        </p:spPr>
        <p:txBody>
          <a:bodyPr wrap="square" rtlCol="0">
            <a:spAutoFit/>
          </a:bodyPr>
          <a:lstStyle/>
          <a:p>
            <a:pPr marL="457182" indent="-457182" defTabSz="548640" fontAlgn="base">
              <a:spcBef>
                <a:spcPct val="0"/>
              </a:spcBef>
              <a:spcAft>
                <a:spcPct val="0"/>
              </a:spcAft>
              <a:buFont typeface="Arial"/>
              <a:buChar char="•"/>
            </a:pPr>
            <a:r>
              <a:rPr lang="en-US" sz="4400" b="1" dirty="0">
                <a:solidFill>
                  <a:prstClr val="black"/>
                </a:solidFill>
                <a:effectLst>
                  <a:glow rad="63500">
                    <a:srgbClr val="4BACC6">
                      <a:satMod val="175000"/>
                      <a:alpha val="40000"/>
                    </a:srgbClr>
                  </a:glow>
                </a:effectLst>
                <a:latin typeface="Calibri" charset="0"/>
                <a:ea typeface="ＭＳ Ｐゴシック" charset="0"/>
              </a:rPr>
              <a:t>Is not an easy life</a:t>
            </a:r>
          </a:p>
        </p:txBody>
      </p:sp>
    </p:spTree>
    <p:extLst>
      <p:ext uri="{BB962C8B-B14F-4D97-AF65-F5344CB8AC3E}">
        <p14:creationId xmlns:p14="http://schemas.microsoft.com/office/powerpoint/2010/main" val="32322584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Content Placeholder 1"/>
          <p:cNvSpPr>
            <a:spLocks noGrp="1"/>
          </p:cNvSpPr>
          <p:nvPr>
            <p:ph idx="12"/>
          </p:nvPr>
        </p:nvSpPr>
        <p:spPr>
          <a:xfrm>
            <a:off x="0" y="2521062"/>
            <a:ext cx="9144000" cy="1822795"/>
          </a:xfrm>
        </p:spPr>
        <p:txBody>
          <a:bodyPr/>
          <a:lstStyle/>
          <a:p>
            <a:pPr marL="0" indent="0">
              <a:buNone/>
            </a:pPr>
            <a:r>
              <a:rPr lang="en-US" b="1" dirty="0">
                <a:solidFill>
                  <a:schemeClr val="tx1"/>
                </a:solidFill>
                <a:effectLst>
                  <a:glow rad="63500">
                    <a:schemeClr val="accent1">
                      <a:satMod val="175000"/>
                      <a:alpha val="40000"/>
                    </a:schemeClr>
                  </a:glow>
                </a:effectLst>
              </a:rPr>
              <a:t>	“And Simeon blessed them and said to Mary his mother, ‘Behold, this child is appointed for the fall and rising of many in Israel, and for a sign that is opposed (and a sword will pierce through your own soul also), so that thoughts from many hearts may be revealed.’”</a:t>
            </a:r>
          </a:p>
          <a:p>
            <a:pPr marL="0" indent="0">
              <a:buNone/>
            </a:pPr>
            <a:endParaRPr lang="en-US" b="1" dirty="0">
              <a:solidFill>
                <a:schemeClr val="tx1"/>
              </a:solidFill>
              <a:effectLst>
                <a:glow rad="63500">
                  <a:schemeClr val="accent1">
                    <a:satMod val="175000"/>
                    <a:alpha val="40000"/>
                  </a:schemeClr>
                </a:glow>
              </a:effectLst>
            </a:endParaRPr>
          </a:p>
          <a:p>
            <a:pPr marL="0" indent="0">
              <a:buNone/>
            </a:pPr>
            <a:r>
              <a:rPr lang="en-US" b="1" dirty="0">
                <a:solidFill>
                  <a:schemeClr val="tx1"/>
                </a:solidFill>
                <a:effectLst>
                  <a:glow rad="63500">
                    <a:schemeClr val="accent1">
                      <a:satMod val="175000"/>
                      <a:alpha val="40000"/>
                    </a:schemeClr>
                  </a:glow>
                </a:effectLst>
              </a:rPr>
              <a:t>Luke 2:34-35</a:t>
            </a:r>
            <a:endParaRPr lang="en-US" b="1" dirty="0">
              <a:solidFill>
                <a:schemeClr val="tx1"/>
              </a:solidFill>
              <a:effectLst>
                <a:glow rad="63500">
                  <a:schemeClr val="accent1">
                    <a:satMod val="175000"/>
                    <a:alpha val="40000"/>
                  </a:schemeClr>
                </a:glow>
              </a:effectLst>
              <a:latin typeface="Georgia" charset="0"/>
            </a:endParaRPr>
          </a:p>
        </p:txBody>
      </p:sp>
    </p:spTree>
    <p:extLst>
      <p:ext uri="{BB962C8B-B14F-4D97-AF65-F5344CB8AC3E}">
        <p14:creationId xmlns:p14="http://schemas.microsoft.com/office/powerpoint/2010/main" val="30298392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Content Placeholder 1"/>
          <p:cNvSpPr>
            <a:spLocks noGrp="1"/>
          </p:cNvSpPr>
          <p:nvPr>
            <p:ph idx="12"/>
          </p:nvPr>
        </p:nvSpPr>
        <p:spPr>
          <a:xfrm>
            <a:off x="0" y="415536"/>
            <a:ext cx="8285162" cy="1822795"/>
          </a:xfrm>
        </p:spPr>
        <p:txBody>
          <a:bodyPr/>
          <a:lstStyle/>
          <a:p>
            <a:pPr marL="0" indent="0" algn="l">
              <a:buNone/>
            </a:pPr>
            <a:r>
              <a:rPr lang="en-US" sz="4800" b="1" dirty="0">
                <a:solidFill>
                  <a:schemeClr val="bg1"/>
                </a:solidFill>
                <a:effectLst>
                  <a:glow rad="101600">
                    <a:schemeClr val="accent2">
                      <a:satMod val="175000"/>
                      <a:alpha val="40000"/>
                    </a:schemeClr>
                  </a:glow>
                </a:effectLst>
                <a:latin typeface="Georgia" charset="0"/>
              </a:rPr>
              <a:t>The Blessed Life:</a:t>
            </a:r>
          </a:p>
        </p:txBody>
      </p:sp>
      <p:sp>
        <p:nvSpPr>
          <p:cNvPr id="2" name="TextBox 1"/>
          <p:cNvSpPr txBox="1"/>
          <p:nvPr/>
        </p:nvSpPr>
        <p:spPr>
          <a:xfrm>
            <a:off x="345372" y="2724404"/>
            <a:ext cx="8798628" cy="2616101"/>
          </a:xfrm>
          <a:prstGeom prst="rect">
            <a:avLst/>
          </a:prstGeom>
          <a:noFill/>
        </p:spPr>
        <p:txBody>
          <a:bodyPr wrap="square" rtlCol="0">
            <a:spAutoFit/>
          </a:bodyPr>
          <a:lstStyle/>
          <a:p>
            <a:pPr marL="457182" indent="-457182" defTabSz="548640" fontAlgn="base">
              <a:spcBef>
                <a:spcPct val="0"/>
              </a:spcBef>
              <a:spcAft>
                <a:spcPct val="0"/>
              </a:spcAft>
              <a:buFont typeface="Arial"/>
              <a:buChar char="•"/>
            </a:pPr>
            <a:r>
              <a:rPr lang="en-US" sz="4400" b="1" dirty="0">
                <a:solidFill>
                  <a:prstClr val="black"/>
                </a:solidFill>
                <a:effectLst>
                  <a:glow rad="63500">
                    <a:srgbClr val="4BACC6">
                      <a:satMod val="175000"/>
                      <a:alpha val="40000"/>
                    </a:srgbClr>
                  </a:glow>
                </a:effectLst>
                <a:latin typeface="Calibri" charset="0"/>
                <a:ea typeface="ＭＳ Ｐゴシック" charset="0"/>
              </a:rPr>
              <a:t>Is a humble life</a:t>
            </a:r>
          </a:p>
          <a:p>
            <a:pPr marL="1028659" lvl="1" indent="-571477" defTabSz="548640" fontAlgn="base">
              <a:spcBef>
                <a:spcPct val="0"/>
              </a:spcBef>
              <a:spcAft>
                <a:spcPct val="0"/>
              </a:spcAft>
              <a:buFont typeface="Wingdings" charset="2"/>
              <a:buChar char="§"/>
            </a:pPr>
            <a:r>
              <a:rPr lang="en-US" sz="4000" b="1" dirty="0">
                <a:solidFill>
                  <a:prstClr val="black"/>
                </a:solidFill>
                <a:effectLst>
                  <a:glow rad="63500">
                    <a:srgbClr val="4BACC6">
                      <a:satMod val="175000"/>
                      <a:alpha val="40000"/>
                    </a:srgbClr>
                  </a:glow>
                </a:effectLst>
                <a:latin typeface="Calibri" charset="0"/>
                <a:ea typeface="ＭＳ Ｐゴシック" charset="0"/>
              </a:rPr>
              <a:t>God uses</a:t>
            </a:r>
          </a:p>
          <a:p>
            <a:pPr marL="548640" lvl="1" defTabSz="548640" fontAlgn="base">
              <a:spcBef>
                <a:spcPct val="0"/>
              </a:spcBef>
              <a:spcAft>
                <a:spcPct val="0"/>
              </a:spcAft>
            </a:pPr>
            <a:r>
              <a:rPr lang="en-US" sz="4000" b="1" dirty="0">
                <a:solidFill>
                  <a:prstClr val="black"/>
                </a:solidFill>
                <a:effectLst>
                  <a:glow rad="63500">
                    <a:srgbClr val="4BACC6">
                      <a:satMod val="175000"/>
                      <a:alpha val="40000"/>
                    </a:srgbClr>
                  </a:glow>
                </a:effectLst>
                <a:latin typeface="Calibri" charset="0"/>
                <a:ea typeface="ＭＳ Ｐゴシック" charset="0"/>
              </a:rPr>
              <a:t>	unexpected places</a:t>
            </a:r>
          </a:p>
          <a:p>
            <a:pPr marL="548640" lvl="1" defTabSz="548640" fontAlgn="base">
              <a:spcBef>
                <a:spcPct val="0"/>
              </a:spcBef>
              <a:spcAft>
                <a:spcPct val="0"/>
              </a:spcAft>
            </a:pPr>
            <a:r>
              <a:rPr lang="en-US" sz="4000" b="1" dirty="0">
                <a:solidFill>
                  <a:prstClr val="black"/>
                </a:solidFill>
                <a:effectLst>
                  <a:glow rad="63500">
                    <a:srgbClr val="4BACC6">
                      <a:satMod val="175000"/>
                      <a:alpha val="40000"/>
                    </a:srgbClr>
                  </a:glow>
                </a:effectLst>
                <a:latin typeface="Calibri" charset="0"/>
                <a:ea typeface="ＭＳ Ｐゴシック" charset="0"/>
              </a:rPr>
              <a:t>	unexpected people</a:t>
            </a:r>
          </a:p>
        </p:txBody>
      </p:sp>
    </p:spTree>
    <p:extLst>
      <p:ext uri="{BB962C8B-B14F-4D97-AF65-F5344CB8AC3E}">
        <p14:creationId xmlns:p14="http://schemas.microsoft.com/office/powerpoint/2010/main" val="1498199313"/>
      </p:ext>
    </p:extLst>
  </p:cSld>
  <p:clrMapOvr>
    <a:masterClrMapping/>
  </p:clrMapOvr>
  <mc:AlternateContent xmlns:mc="http://schemas.openxmlformats.org/markup-compatibility/2006" xmlns:p14="http://schemas.microsoft.com/office/powerpoint/2010/main">
    <mc:Choice Requires="p14">
      <p:transition spd="slow" p14:dur="1800">
        <p14:vortex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1" end="1"/>
                                            </p:txEl>
                                          </p:spTgt>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4"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5" dur="10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p:cTn id="20"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1"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Content Placeholder 1"/>
          <p:cNvSpPr>
            <a:spLocks noGrp="1"/>
          </p:cNvSpPr>
          <p:nvPr>
            <p:ph idx="12"/>
          </p:nvPr>
        </p:nvSpPr>
        <p:spPr>
          <a:xfrm>
            <a:off x="0" y="2521062"/>
            <a:ext cx="9144000" cy="1822795"/>
          </a:xfrm>
        </p:spPr>
        <p:txBody>
          <a:bodyPr/>
          <a:lstStyle/>
          <a:p>
            <a:pPr marL="0" indent="0">
              <a:buNone/>
            </a:pPr>
            <a:r>
              <a:rPr lang="en-US" b="1" dirty="0">
                <a:solidFill>
                  <a:srgbClr val="000000"/>
                </a:solidFill>
                <a:effectLst>
                  <a:glow rad="63500">
                    <a:schemeClr val="accent1">
                      <a:satMod val="175000"/>
                      <a:alpha val="40000"/>
                    </a:schemeClr>
                  </a:glow>
                </a:effectLst>
              </a:rPr>
              <a:t>“But God chose what is foolish in the world to shame the wise; God chose what is weak in the world to shame the strong; God chose what is low and despised in the world, even things that are not, to bring to nothing things that are, so that no human being might boast in the presence of God.”</a:t>
            </a:r>
          </a:p>
          <a:p>
            <a:pPr marL="0" indent="0">
              <a:buNone/>
            </a:pPr>
            <a:endParaRPr lang="en-US" b="1" dirty="0">
              <a:solidFill>
                <a:srgbClr val="000000"/>
              </a:solidFill>
              <a:effectLst>
                <a:glow rad="63500">
                  <a:schemeClr val="accent1">
                    <a:satMod val="175000"/>
                    <a:alpha val="40000"/>
                  </a:schemeClr>
                </a:glow>
              </a:effectLst>
            </a:endParaRPr>
          </a:p>
          <a:p>
            <a:pPr marL="0" indent="0">
              <a:buNone/>
            </a:pPr>
            <a:r>
              <a:rPr lang="en-US" b="1" dirty="0">
                <a:solidFill>
                  <a:srgbClr val="000000"/>
                </a:solidFill>
                <a:effectLst>
                  <a:glow rad="63500">
                    <a:schemeClr val="accent1">
                      <a:satMod val="175000"/>
                      <a:alpha val="40000"/>
                    </a:schemeClr>
                  </a:glow>
                </a:effectLst>
              </a:rPr>
              <a:t>1 Corinthians 1:27-29</a:t>
            </a:r>
            <a:endParaRPr lang="en-US" b="1" dirty="0">
              <a:solidFill>
                <a:srgbClr val="000000"/>
              </a:solidFill>
              <a:effectLst>
                <a:glow rad="63500">
                  <a:schemeClr val="accent1">
                    <a:satMod val="175000"/>
                    <a:alpha val="40000"/>
                  </a:schemeClr>
                </a:glow>
              </a:effectLst>
              <a:latin typeface="Georgia" charset="0"/>
            </a:endParaRPr>
          </a:p>
        </p:txBody>
      </p:sp>
    </p:spTree>
    <p:extLst>
      <p:ext uri="{BB962C8B-B14F-4D97-AF65-F5344CB8AC3E}">
        <p14:creationId xmlns:p14="http://schemas.microsoft.com/office/powerpoint/2010/main" val="4071803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TotalTime>
  <Words>123</Words>
  <Application>Microsoft Office PowerPoint</Application>
  <PresentationFormat>On-screen Show (4:3)</PresentationFormat>
  <Paragraphs>34</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Georgia</vt:lpstr>
      <vt:lpstr>Wingdings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Hepner</dc:creator>
  <cp:lastModifiedBy>Michael Hepner</cp:lastModifiedBy>
  <cp:revision>16</cp:revision>
  <dcterms:created xsi:type="dcterms:W3CDTF">2013-03-24T12:46:42Z</dcterms:created>
  <dcterms:modified xsi:type="dcterms:W3CDTF">2019-09-13T13:17:00Z</dcterms:modified>
</cp:coreProperties>
</file>