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8"/>
  </p:notesMasterIdLst>
  <p:sldIdLst>
    <p:sldId id="281"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271" r:id="rId19"/>
    <p:sldId id="272" r:id="rId20"/>
    <p:sldId id="341" r:id="rId21"/>
    <p:sldId id="342" r:id="rId22"/>
    <p:sldId id="343" r:id="rId23"/>
    <p:sldId id="344" r:id="rId24"/>
    <p:sldId id="277" r:id="rId25"/>
    <p:sldId id="345"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82" d="100"/>
          <a:sy n="82" d="100"/>
        </p:scale>
        <p:origin x="1272"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2CB71-1612-4340-A090-8DBB72E8E112}" type="datetimeFigureOut">
              <a:rPr lang="en-US" smtClean="0"/>
              <a:t>9/10/2019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B9E8-A75B-4334-83A1-A2A0AF163AA5}" type="slidenum">
              <a:rPr lang="en-US" smtClean="0"/>
              <a:t>‹#›</a:t>
            </a:fld>
            <a:endParaRPr lang="en-US"/>
          </a:p>
        </p:txBody>
      </p:sp>
    </p:spTree>
    <p:extLst>
      <p:ext uri="{BB962C8B-B14F-4D97-AF65-F5344CB8AC3E}">
        <p14:creationId xmlns:p14="http://schemas.microsoft.com/office/powerpoint/2010/main" val="132186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51930"/>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11259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455414" y="348258"/>
            <a:ext cx="8697516" cy="431897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892969" y="4723805"/>
            <a:ext cx="7358063" cy="1000125"/>
          </a:xfrm>
          <a:prstGeom prst="rect">
            <a:avLst/>
          </a:prstGeom>
        </p:spPr>
        <p:txBody>
          <a:bodyPr/>
          <a:lstStyle/>
          <a:p>
            <a:r>
              <a:t>Title Text</a:t>
            </a:r>
          </a:p>
        </p:txBody>
      </p:sp>
      <p:sp>
        <p:nvSpPr>
          <p:cNvPr id="22" name="Body Level One…"/>
          <p:cNvSpPr txBox="1">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626696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268141"/>
            <a:ext cx="7358063"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968219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1728031" y="-97382"/>
            <a:ext cx="9495442" cy="633029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669726" y="3348633"/>
            <a:ext cx="3750469" cy="289321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737458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07369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4845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145482" y="1428750"/>
            <a:ext cx="7233047" cy="482203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0282434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13467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4518422" y="3491508"/>
            <a:ext cx="4138910" cy="2759273"/>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4737199" y="449461"/>
            <a:ext cx="4134445" cy="275629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90924" y="-89297"/>
            <a:ext cx="9510117" cy="634007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1064463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2969" y="4473774"/>
            <a:ext cx="7358063"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txBox="1">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565930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655861" y="-8929"/>
            <a:ext cx="11637968" cy="775864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552602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485843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9/10/2019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37983" y="6509742"/>
            <a:ext cx="304571"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181483181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solidFill>
            <a:srgbClr val="FFFFFF"/>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672" b="0" i="0" u="none" strike="noStrike" cap="none" spc="0" baseline="0">
          <a:solidFill>
            <a:srgbClr val="FFFFFF"/>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672" b="0" i="0" u="none" strike="noStrike" cap="none" spc="0" baseline="0">
          <a:solidFill>
            <a:srgbClr val="FFFFFF"/>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672" b="0" i="0" u="none" strike="noStrike" cap="none" spc="0" baseline="0">
          <a:solidFill>
            <a:srgbClr val="FFFFFF"/>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672" b="0" i="0" u="none" strike="noStrike" cap="none" spc="0" baseline="0">
          <a:solidFill>
            <a:srgbClr val="FFFFFF"/>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672" b="0" i="0" u="none" strike="noStrike" cap="none" spc="0" baseline="0">
          <a:solidFill>
            <a:srgbClr val="FFFFFF"/>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672" b="0" i="0" u="none" strike="noStrike" cap="none" spc="0" baseline="0">
          <a:solidFill>
            <a:srgbClr val="FFFFFF"/>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672" b="0" i="0" u="none" strike="noStrike" cap="none" spc="0" baseline="0">
          <a:solidFill>
            <a:srgbClr val="FFFFFF"/>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672" b="0" i="0" u="none" strike="noStrike" cap="none" spc="0" baseline="0">
          <a:solidFill>
            <a:srgbClr val="FFFFFF"/>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672" b="0" i="0" u="none" strike="noStrike" cap="none" spc="0" baseline="0">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40" name="Proverbs 15:16…"/>
          <p:cNvSpPr txBox="1"/>
          <p:nvPr/>
        </p:nvSpPr>
        <p:spPr>
          <a:xfrm>
            <a:off x="0" y="1474116"/>
            <a:ext cx="9074727" cy="4088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1219156" hangingPunct="0">
              <a:spcBef>
                <a:spcPts val="1266"/>
              </a:spcBef>
              <a:defRPr sz="6400" b="1">
                <a:latin typeface="Calibri"/>
                <a:ea typeface="Calibri"/>
                <a:cs typeface="Calibri"/>
                <a:sym typeface="Calibri"/>
              </a:defRPr>
            </a:pPr>
            <a:r>
              <a:rPr sz="4500" b="1" kern="0" dirty="0">
                <a:solidFill>
                  <a:srgbClr val="FFFFFF"/>
                </a:solidFill>
                <a:latin typeface="Calibri"/>
                <a:cs typeface="Calibri"/>
                <a:sym typeface="Calibri"/>
              </a:rPr>
              <a:t>Proverbs 15:16</a:t>
            </a:r>
          </a:p>
          <a:p>
            <a:pPr algn="ctr" defTabSz="1219156" hangingPunct="0">
              <a:spcBef>
                <a:spcPts val="1406"/>
              </a:spcBef>
              <a:defRPr sz="6400" b="1">
                <a:latin typeface="Calibri"/>
                <a:ea typeface="Calibri"/>
                <a:cs typeface="Calibri"/>
                <a:sym typeface="Calibri"/>
              </a:defRPr>
            </a:pPr>
            <a:r>
              <a:rPr sz="4500" b="1" kern="0" dirty="0">
                <a:solidFill>
                  <a:srgbClr val="FFFFFF"/>
                </a:solidFill>
                <a:latin typeface="Calibri"/>
                <a:cs typeface="Calibri"/>
                <a:sym typeface="Calibri"/>
              </a:rPr>
              <a:t>Better is a little with the fear of the LORD than great treasure and trouble with it.</a:t>
            </a:r>
          </a:p>
          <a:p>
            <a:pPr algn="ctr" defTabSz="1219156" hangingPunct="0">
              <a:spcBef>
                <a:spcPts val="1406"/>
              </a:spcBef>
              <a:defRPr sz="8200" b="1">
                <a:latin typeface="Calibri"/>
                <a:ea typeface="Calibri"/>
                <a:cs typeface="Calibri"/>
                <a:sym typeface="Calibri"/>
              </a:defRPr>
            </a:pPr>
            <a:r>
              <a:rPr sz="5765" b="1" kern="0" dirty="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43" name="Proverbs 22:4…"/>
          <p:cNvSpPr txBox="1"/>
          <p:nvPr/>
        </p:nvSpPr>
        <p:spPr>
          <a:xfrm>
            <a:off x="48491" y="628884"/>
            <a:ext cx="8991600" cy="57788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dirty="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dirty="0">
                <a:solidFill>
                  <a:srgbClr val="FFFFFF"/>
                </a:solidFill>
                <a:latin typeface="Calibri"/>
                <a:cs typeface="Calibri"/>
                <a:sym typeface="Calibri"/>
              </a:rPr>
              <a:t>Proverbs 22:4</a:t>
            </a:r>
          </a:p>
          <a:p>
            <a:pPr algn="ctr" defTabSz="1219156" hangingPunct="0">
              <a:spcBef>
                <a:spcPts val="1406"/>
              </a:spcBef>
              <a:defRPr sz="6400" b="1">
                <a:latin typeface="Calibri"/>
                <a:ea typeface="Calibri"/>
                <a:cs typeface="Calibri"/>
                <a:sym typeface="Calibri"/>
              </a:defRPr>
            </a:pPr>
            <a:endParaRPr sz="4500" b="1" kern="0" dirty="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dirty="0">
                <a:solidFill>
                  <a:srgbClr val="FFFFFF"/>
                </a:solidFill>
                <a:latin typeface="Calibri"/>
                <a:cs typeface="Calibri"/>
                <a:sym typeface="Calibri"/>
              </a:rPr>
              <a:t>The reward for humility and fear of the LORD is riches and honor and life.</a:t>
            </a:r>
          </a:p>
          <a:p>
            <a:pPr algn="ctr" defTabSz="1219156" hangingPunct="0">
              <a:spcBef>
                <a:spcPts val="1266"/>
              </a:spcBef>
              <a:defRPr sz="6400" b="1">
                <a:latin typeface="Calibri"/>
                <a:ea typeface="Calibri"/>
                <a:cs typeface="Calibri"/>
                <a:sym typeface="Calibri"/>
              </a:defRPr>
            </a:pPr>
            <a:r>
              <a:rPr sz="4500" b="1" kern="0" dirty="0">
                <a:solidFill>
                  <a:srgbClr val="FFFFFF"/>
                </a:solidFill>
                <a:latin typeface="Calibri"/>
                <a:cs typeface="Calibri"/>
                <a:sym typeface="Calibri"/>
              </a:rPr>
              <a:t>	</a:t>
            </a:r>
          </a:p>
          <a:p>
            <a:pPr algn="ctr" defTabSz="1219156" hangingPunct="0">
              <a:spcBef>
                <a:spcPts val="1406"/>
              </a:spcBef>
              <a:defRPr sz="6400" b="1">
                <a:latin typeface="Calibri"/>
                <a:ea typeface="Calibri"/>
                <a:cs typeface="Calibri"/>
                <a:sym typeface="Calibri"/>
              </a:defRPr>
            </a:pPr>
            <a:r>
              <a:rPr sz="4500" b="1" kern="0" dirty="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FEAR OF GOD PRODUCES:"/>
          <p:cNvSpPr txBox="1">
            <a:spLocks noGrp="1"/>
          </p:cNvSpPr>
          <p:nvPr>
            <p:ph type="title"/>
          </p:nvPr>
        </p:nvSpPr>
        <p:spPr>
          <a:prstGeom prst="rect">
            <a:avLst/>
          </a:prstGeom>
        </p:spPr>
        <p:txBody>
          <a:bodyPr>
            <a:normAutofit fontScale="90000"/>
          </a:bodyPr>
          <a:lstStyle>
            <a:lvl1pPr defTabSz="496570">
              <a:defRPr sz="6800"/>
            </a:lvl1pPr>
          </a:lstStyle>
          <a:p>
            <a:r>
              <a:t>FEAR OF GOD PRODUCES:</a:t>
            </a:r>
          </a:p>
        </p:txBody>
      </p:sp>
      <p:sp>
        <p:nvSpPr>
          <p:cNvPr id="146" name="Awe of His majesty"/>
          <p:cNvSpPr txBox="1">
            <a:spLocks noGrp="1"/>
          </p:cNvSpPr>
          <p:nvPr>
            <p:ph type="body" sz="half" idx="1"/>
          </p:nvPr>
        </p:nvSpPr>
        <p:spPr>
          <a:xfrm>
            <a:off x="669727" y="1821656"/>
            <a:ext cx="7804547" cy="2370554"/>
          </a:xfrm>
          <a:prstGeom prst="rect">
            <a:avLst/>
          </a:prstGeom>
        </p:spPr>
        <p:txBody>
          <a:bodyPr/>
          <a:lstStyle>
            <a:lvl1pPr>
              <a:defRPr sz="7200"/>
            </a:lvl1pPr>
          </a:lstStyle>
          <a:p>
            <a:r>
              <a:t>Awe of His majesty</a:t>
            </a:r>
          </a:p>
        </p:txBody>
      </p:sp>
    </p:spTree>
  </p:cSld>
  <p:clrMapOvr>
    <a:masterClrMapping/>
  </p:clrMapOvr>
  <mc:AlternateContent xmlns:mc="http://schemas.openxmlformats.org/markup-compatibility/2006" xmlns:p14="http://schemas.microsoft.com/office/powerpoint/2010/main">
    <mc:Choice Requires="p14">
      <p:transition spd="med">
        <p:push/>
      </p:transition>
    </mc:Choice>
    <mc:Fallback xmlns="" xmlns:m="http://schemas.openxmlformats.org/officeDocument/2006/math" xmlns:a14="http://schemas.microsoft.com/office/drawing/2010/main">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49" name="Jonah 1:9…"/>
          <p:cNvSpPr txBox="1"/>
          <p:nvPr/>
        </p:nvSpPr>
        <p:spPr>
          <a:xfrm>
            <a:off x="138546" y="49014"/>
            <a:ext cx="9005454" cy="6938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1219156" hangingPunct="0">
              <a:spcBef>
                <a:spcPts val="1406"/>
              </a:spcBef>
              <a:defRPr sz="6400" b="1">
                <a:latin typeface="Calibri"/>
                <a:ea typeface="Calibri"/>
                <a:cs typeface="Calibri"/>
                <a:sym typeface="Calibri"/>
              </a:defRPr>
            </a:pPr>
            <a:endParaRPr sz="4500" b="1" kern="0" dirty="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r>
              <a:rPr sz="4500" b="1" kern="0" dirty="0">
                <a:solidFill>
                  <a:srgbClr val="FFFFFF"/>
                </a:solidFill>
                <a:latin typeface="Calibri"/>
                <a:cs typeface="Calibri"/>
                <a:sym typeface="Calibri"/>
              </a:rPr>
              <a:t>Jonah 1:9</a:t>
            </a:r>
          </a:p>
          <a:p>
            <a:pPr algn="ctr" defTabSz="1219156" hangingPunct="0">
              <a:spcBef>
                <a:spcPts val="1406"/>
              </a:spcBef>
              <a:defRPr sz="6400" b="1">
                <a:latin typeface="Calibri"/>
                <a:ea typeface="Calibri"/>
                <a:cs typeface="Calibri"/>
                <a:sym typeface="Calibri"/>
              </a:defRPr>
            </a:pPr>
            <a:r>
              <a:rPr sz="4500" b="1" kern="0" dirty="0">
                <a:solidFill>
                  <a:srgbClr val="FFFFFF"/>
                </a:solidFill>
                <a:latin typeface="Calibri"/>
                <a:cs typeface="Calibri"/>
                <a:sym typeface="Calibri"/>
              </a:rPr>
              <a:t>And he said to them, ‘I am a Hebrew, and I fear the LORD, the God of heaven, who made the sea and the dry land.’ </a:t>
            </a:r>
          </a:p>
          <a:p>
            <a:pPr algn="ctr" defTabSz="1219156" hangingPunct="0">
              <a:spcBef>
                <a:spcPts val="1266"/>
              </a:spcBef>
              <a:defRPr sz="7400" b="1">
                <a:solidFill>
                  <a:srgbClr val="000000"/>
                </a:solidFill>
                <a:latin typeface="Calibri"/>
                <a:ea typeface="Calibri"/>
                <a:cs typeface="Calibri"/>
                <a:sym typeface="Calibri"/>
              </a:defRPr>
            </a:pPr>
            <a:r>
              <a:rPr sz="5203" b="1" kern="0" dirty="0">
                <a:solidFill>
                  <a:srgbClr val="000000"/>
                </a:solidFill>
                <a:latin typeface="Calibri"/>
                <a:cs typeface="Calibri"/>
                <a:sym typeface="Calibri"/>
              </a:rPr>
              <a:t>Jonah 1:9  </a:t>
            </a:r>
          </a:p>
          <a:p>
            <a:pPr algn="ctr" defTabSz="1219156" hangingPunct="0">
              <a:spcBef>
                <a:spcPts val="1266"/>
              </a:spcBef>
              <a:defRPr sz="4800" b="1">
                <a:latin typeface="Calibri"/>
                <a:ea typeface="Calibri"/>
                <a:cs typeface="Calibri"/>
                <a:sym typeface="Calibri"/>
              </a:defRPr>
            </a:pPr>
            <a:r>
              <a:rPr sz="3375" b="1" kern="0" dirty="0">
                <a:solidFill>
                  <a:srgbClr val="FFFFFF"/>
                </a:solidFill>
                <a:latin typeface="Calibri"/>
                <a:cs typeface="Calibri"/>
                <a:sym typeface="Calibri"/>
              </a:rPr>
              <a:t>	</a:t>
            </a:r>
          </a:p>
          <a:p>
            <a:pPr algn="ctr" defTabSz="1219156" hangingPunct="0">
              <a:spcBef>
                <a:spcPts val="1406"/>
              </a:spcBef>
              <a:defRPr sz="4800" b="1">
                <a:latin typeface="Calibri"/>
                <a:ea typeface="Calibri"/>
                <a:cs typeface="Calibri"/>
                <a:sym typeface="Calibri"/>
              </a:defRPr>
            </a:pPr>
            <a:r>
              <a:rPr sz="3375" b="1" kern="0" dirty="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52" name="Revelation 15:4…"/>
          <p:cNvSpPr txBox="1"/>
          <p:nvPr/>
        </p:nvSpPr>
        <p:spPr>
          <a:xfrm>
            <a:off x="90056" y="-579780"/>
            <a:ext cx="8984672" cy="8196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dirty="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dirty="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dirty="0">
                <a:solidFill>
                  <a:srgbClr val="FFFFFF"/>
                </a:solidFill>
                <a:latin typeface="Calibri"/>
                <a:cs typeface="Calibri"/>
                <a:sym typeface="Calibri"/>
              </a:rPr>
              <a:t>Revelation 15:4</a:t>
            </a:r>
          </a:p>
          <a:p>
            <a:pPr algn="ctr" defTabSz="1219156" hangingPunct="0">
              <a:spcBef>
                <a:spcPts val="1406"/>
              </a:spcBef>
              <a:defRPr sz="6400" b="1">
                <a:latin typeface="Calibri"/>
                <a:ea typeface="Calibri"/>
                <a:cs typeface="Calibri"/>
                <a:sym typeface="Calibri"/>
              </a:defRPr>
            </a:pPr>
            <a:r>
              <a:rPr sz="4500" b="1" kern="0" dirty="0">
                <a:solidFill>
                  <a:srgbClr val="FFFFFF"/>
                </a:solidFill>
                <a:latin typeface="Calibri"/>
                <a:cs typeface="Calibri"/>
                <a:sym typeface="Calibri"/>
              </a:rPr>
              <a:t>Who will not fear, O LORD, and glorify Your name? For You alone are holy. All nations will come and worship You, for Your righteous acts have been revealed.</a:t>
            </a:r>
          </a:p>
          <a:p>
            <a:pPr algn="ctr" defTabSz="1219156" hangingPunct="0">
              <a:spcBef>
                <a:spcPts val="1266"/>
              </a:spcBef>
              <a:defRPr sz="4800" b="1">
                <a:latin typeface="Calibri"/>
                <a:ea typeface="Calibri"/>
                <a:cs typeface="Calibri"/>
                <a:sym typeface="Calibri"/>
              </a:defRPr>
            </a:pPr>
            <a:endParaRPr sz="3375" b="1" kern="0" dirty="0">
              <a:solidFill>
                <a:srgbClr val="FFFFFF"/>
              </a:solidFill>
              <a:latin typeface="Calibri"/>
              <a:cs typeface="Calibri"/>
              <a:sym typeface="Calibri"/>
            </a:endParaRPr>
          </a:p>
          <a:p>
            <a:pPr algn="ctr" defTabSz="1219156" hangingPunct="0">
              <a:spcBef>
                <a:spcPts val="1266"/>
              </a:spcBef>
              <a:defRPr sz="4800" b="1">
                <a:latin typeface="Calibri"/>
                <a:ea typeface="Calibri"/>
                <a:cs typeface="Calibri"/>
                <a:sym typeface="Calibri"/>
              </a:defRPr>
            </a:pPr>
            <a:r>
              <a:rPr sz="3375" b="1" kern="0" dirty="0">
                <a:solidFill>
                  <a:srgbClr val="FFFFFF"/>
                </a:solidFill>
                <a:latin typeface="Calibri"/>
                <a:cs typeface="Calibri"/>
                <a:sym typeface="Calibri"/>
              </a:rPr>
              <a:t>	</a:t>
            </a:r>
          </a:p>
          <a:p>
            <a:pPr algn="ctr" defTabSz="1219156" hangingPunct="0">
              <a:spcBef>
                <a:spcPts val="1406"/>
              </a:spcBef>
              <a:defRPr sz="4800" b="1">
                <a:latin typeface="Calibri"/>
                <a:ea typeface="Calibri"/>
                <a:cs typeface="Calibri"/>
                <a:sym typeface="Calibri"/>
              </a:defRPr>
            </a:pPr>
            <a:r>
              <a:rPr sz="3375" b="1" kern="0" dirty="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55" name="Psalm 89:6-7…"/>
          <p:cNvSpPr txBox="1"/>
          <p:nvPr/>
        </p:nvSpPr>
        <p:spPr>
          <a:xfrm>
            <a:off x="71438" y="-2608765"/>
            <a:ext cx="8922060" cy="12254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a:solidFill>
                  <a:srgbClr val="FFFFFF"/>
                </a:solidFill>
                <a:latin typeface="Calibri"/>
                <a:cs typeface="Calibri"/>
                <a:sym typeface="Calibri"/>
              </a:rPr>
              <a:t>Psalm 89:6-7</a:t>
            </a:r>
          </a:p>
          <a:p>
            <a:pPr algn="ctr" defTabSz="1219156" hangingPunct="0">
              <a:spcBef>
                <a:spcPts val="1266"/>
              </a:spcBef>
              <a:defRPr sz="6400" b="1">
                <a:latin typeface="Calibri"/>
                <a:ea typeface="Calibri"/>
                <a:cs typeface="Calibri"/>
                <a:sym typeface="Calibri"/>
              </a:defRPr>
            </a:pPr>
            <a:r>
              <a:rPr sz="4500" b="1" kern="0">
                <a:solidFill>
                  <a:srgbClr val="FFFFFF"/>
                </a:solidFill>
                <a:latin typeface="Calibri"/>
                <a:cs typeface="Calibri"/>
                <a:sym typeface="Calibri"/>
              </a:rPr>
              <a:t>For who in the skies can be compared to the LORD? Who among the heavenly beings is like the LORD, a God greatly to be feared in the council of the holy ones, and awesome above all who are around Him?</a:t>
            </a:r>
          </a:p>
          <a:p>
            <a:pPr algn="ctr" defTabSz="1219156" hangingPunct="0">
              <a:spcBef>
                <a:spcPts val="1266"/>
              </a:spcBef>
              <a:defRPr sz="7400" b="1">
                <a:solidFill>
                  <a:srgbClr val="000000"/>
                </a:solidFill>
                <a:latin typeface="Calibri"/>
                <a:ea typeface="Calibri"/>
                <a:cs typeface="Calibri"/>
                <a:sym typeface="Calibri"/>
              </a:defRPr>
            </a:pPr>
            <a:endParaRPr sz="5203" b="1" kern="0">
              <a:solidFill>
                <a:srgbClr val="000000"/>
              </a:solidFill>
              <a:latin typeface="Calibri"/>
              <a:cs typeface="Calibri"/>
              <a:sym typeface="Calibri"/>
            </a:endParaRPr>
          </a:p>
          <a:p>
            <a:pPr algn="ctr" defTabSz="1219156" hangingPunct="0">
              <a:spcBef>
                <a:spcPts val="1266"/>
              </a:spcBef>
              <a:defRPr sz="4800" b="1">
                <a:latin typeface="Calibri"/>
                <a:ea typeface="Calibri"/>
                <a:cs typeface="Calibri"/>
                <a:sym typeface="Calibri"/>
              </a:defRPr>
            </a:pPr>
            <a:endParaRPr sz="3375" b="1" kern="0">
              <a:solidFill>
                <a:srgbClr val="FFFFFF"/>
              </a:solidFill>
              <a:latin typeface="Calibri"/>
              <a:cs typeface="Calibri"/>
              <a:sym typeface="Calibri"/>
            </a:endParaRPr>
          </a:p>
          <a:p>
            <a:pPr algn="ctr" defTabSz="1219156" hangingPunct="0">
              <a:spcBef>
                <a:spcPts val="1266"/>
              </a:spcBef>
              <a:defRPr sz="4800" b="1">
                <a:latin typeface="Calibri"/>
                <a:ea typeface="Calibri"/>
                <a:cs typeface="Calibri"/>
                <a:sym typeface="Calibri"/>
              </a:defRPr>
            </a:pPr>
            <a:r>
              <a:rPr sz="3375" b="1" kern="0">
                <a:solidFill>
                  <a:srgbClr val="FFFFFF"/>
                </a:solidFill>
                <a:latin typeface="Calibri"/>
                <a:cs typeface="Calibri"/>
                <a:sym typeface="Calibri"/>
              </a:rPr>
              <a:t>	</a:t>
            </a:r>
          </a:p>
          <a:p>
            <a:pPr algn="ctr" defTabSz="1219156" hangingPunct="0">
              <a:spcBef>
                <a:spcPts val="1406"/>
              </a:spcBef>
              <a:defRPr sz="4800" b="1">
                <a:latin typeface="Calibri"/>
                <a:ea typeface="Calibri"/>
                <a:cs typeface="Calibri"/>
                <a:sym typeface="Calibri"/>
              </a:defRPr>
            </a:pPr>
            <a:r>
              <a:rPr sz="3375" b="1" kern="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med">
        <p:push/>
      </p:transition>
    </mc:Choice>
    <mc:Fallback xmlns="" xmlns:m="http://schemas.openxmlformats.org/officeDocument/2006/math" xmlns:a14="http://schemas.microsoft.com/office/drawing/2010/main">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EAR OF GOD PRODUCES:"/>
          <p:cNvSpPr txBox="1">
            <a:spLocks noGrp="1"/>
          </p:cNvSpPr>
          <p:nvPr>
            <p:ph type="title"/>
          </p:nvPr>
        </p:nvSpPr>
        <p:spPr>
          <a:prstGeom prst="rect">
            <a:avLst/>
          </a:prstGeom>
        </p:spPr>
        <p:txBody>
          <a:bodyPr>
            <a:normAutofit fontScale="90000"/>
          </a:bodyPr>
          <a:lstStyle>
            <a:lvl1pPr defTabSz="496570">
              <a:defRPr sz="6800"/>
            </a:lvl1pPr>
          </a:lstStyle>
          <a:p>
            <a:r>
              <a:t>FEAR OF GOD PRODUCES:</a:t>
            </a:r>
          </a:p>
        </p:txBody>
      </p:sp>
      <p:sp>
        <p:nvSpPr>
          <p:cNvPr id="158" name="Obedience to His commands"/>
          <p:cNvSpPr txBox="1">
            <a:spLocks noGrp="1"/>
          </p:cNvSpPr>
          <p:nvPr>
            <p:ph type="body" sz="half" idx="1"/>
          </p:nvPr>
        </p:nvSpPr>
        <p:spPr>
          <a:xfrm>
            <a:off x="669727" y="1821656"/>
            <a:ext cx="7804547" cy="2370554"/>
          </a:xfrm>
          <a:prstGeom prst="rect">
            <a:avLst/>
          </a:prstGeom>
        </p:spPr>
        <p:txBody>
          <a:bodyPr/>
          <a:lstStyle>
            <a:lvl1pPr>
              <a:defRPr sz="7200"/>
            </a:lvl1pPr>
          </a:lstStyle>
          <a:p>
            <a:r>
              <a:t>Obedience to His commands</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61" name="Ecclesiastes 12:13…"/>
          <p:cNvSpPr txBox="1"/>
          <p:nvPr/>
        </p:nvSpPr>
        <p:spPr>
          <a:xfrm>
            <a:off x="110970" y="-2141117"/>
            <a:ext cx="8922061" cy="11485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Ecclesiastes 12:13</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The end of the matter; all has been heard. Fear God and keep His commandments, for this is the whole duty of man.</a:t>
            </a:r>
          </a:p>
          <a:p>
            <a:pPr algn="ctr" defTabSz="1219156" hangingPunct="0">
              <a:spcBef>
                <a:spcPts val="140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a:solidFill>
                  <a:srgbClr val="FFFFFF"/>
                </a:solidFill>
                <a:latin typeface="Calibri"/>
                <a:cs typeface="Calibri"/>
                <a:sym typeface="Calibri"/>
              </a:rPr>
              <a:t>	</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med">
        <p:circle/>
      </p:transition>
    </mc:Choice>
    <mc:Fallback xmlns="" xmlns:m="http://schemas.openxmlformats.org/officeDocument/2006/math" xmlns:a14="http://schemas.microsoft.com/office/drawing/2010/main">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EAR OF GOD PRODUCES:"/>
          <p:cNvSpPr txBox="1">
            <a:spLocks noGrp="1"/>
          </p:cNvSpPr>
          <p:nvPr>
            <p:ph type="title"/>
          </p:nvPr>
        </p:nvSpPr>
        <p:spPr>
          <a:prstGeom prst="rect">
            <a:avLst/>
          </a:prstGeom>
        </p:spPr>
        <p:txBody>
          <a:bodyPr>
            <a:normAutofit fontScale="90000"/>
          </a:bodyPr>
          <a:lstStyle>
            <a:lvl1pPr defTabSz="496570">
              <a:defRPr sz="6800"/>
            </a:lvl1pPr>
          </a:lstStyle>
          <a:p>
            <a:r>
              <a:t>FEAR OF GOD PRODUCES:</a:t>
            </a:r>
          </a:p>
        </p:txBody>
      </p:sp>
      <p:sp>
        <p:nvSpPr>
          <p:cNvPr id="164" name="Respect for His wrath"/>
          <p:cNvSpPr txBox="1">
            <a:spLocks noGrp="1"/>
          </p:cNvSpPr>
          <p:nvPr>
            <p:ph type="body" sz="half" idx="1"/>
          </p:nvPr>
        </p:nvSpPr>
        <p:spPr>
          <a:xfrm>
            <a:off x="669727" y="1821656"/>
            <a:ext cx="7804547" cy="2370554"/>
          </a:xfrm>
          <a:prstGeom prst="rect">
            <a:avLst/>
          </a:prstGeom>
        </p:spPr>
        <p:txBody>
          <a:bodyPr/>
          <a:lstStyle>
            <a:lvl1pPr>
              <a:defRPr sz="7200"/>
            </a:lvl1pPr>
          </a:lstStyle>
          <a:p>
            <a:r>
              <a:t>Respect for His wrath </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67" name="Psalm 76:7…"/>
          <p:cNvSpPr txBox="1"/>
          <p:nvPr/>
        </p:nvSpPr>
        <p:spPr>
          <a:xfrm>
            <a:off x="110970" y="-1448619"/>
            <a:ext cx="8922061" cy="1010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Psalm 76:7</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But You, You are to be feared! </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Who can stand before You when once Your anger is roused?</a:t>
            </a: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a:solidFill>
                  <a:srgbClr val="FFFFFF"/>
                </a:solidFill>
                <a:latin typeface="Calibri"/>
                <a:cs typeface="Calibri"/>
                <a:sym typeface="Calibri"/>
              </a:rPr>
              <a:t>	</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med">
        <p:push/>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p:cNvSpPr txBox="1">
            <a:spLocks noGrp="1"/>
          </p:cNvSpPr>
          <p:nvPr>
            <p:ph type="ctrTitle"/>
          </p:nvPr>
        </p:nvSpPr>
        <p:spPr>
          <a:prstGeom prst="rect">
            <a:avLst/>
          </a:prstGeom>
        </p:spPr>
        <p:txBody>
          <a:bodyPr/>
          <a:lstStyle/>
          <a:p>
            <a:endParaRPr/>
          </a:p>
        </p:txBody>
      </p:sp>
      <p:sp>
        <p:nvSpPr>
          <p:cNvPr id="120" name="Body"/>
          <p:cNvSpPr txBox="1">
            <a:spLocks noGrp="1"/>
          </p:cNvSpPr>
          <p:nvPr>
            <p:ph type="subTitle" sz="quarter" idx="1"/>
          </p:nvPr>
        </p:nvSpPr>
        <p:spPr>
          <a:prstGeom prst="rect">
            <a:avLst/>
          </a:prstGeom>
        </p:spPr>
        <p:txBody>
          <a:bodyPr/>
          <a:lstStyle/>
          <a:p>
            <a:endParaRPr/>
          </a:p>
        </p:txBody>
      </p:sp>
      <p:pic>
        <p:nvPicPr>
          <p:cNvPr id="121" name="image-6.jpeg" descr="image-6.jpeg"/>
          <p:cNvPicPr>
            <a:picLocks noChangeAspect="1"/>
          </p:cNvPicPr>
          <p:nvPr/>
        </p:nvPicPr>
        <p:blipFill>
          <a:blip r:embed="rId2"/>
          <a:stretch>
            <a:fillRect/>
          </a:stretch>
        </p:blipFill>
        <p:spPr>
          <a:xfrm>
            <a:off x="-260252" y="-109041"/>
            <a:ext cx="9436622" cy="707608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70" name="Matthew 10:28…"/>
          <p:cNvSpPr txBox="1"/>
          <p:nvPr/>
        </p:nvSpPr>
        <p:spPr>
          <a:xfrm>
            <a:off x="110970" y="-2724127"/>
            <a:ext cx="8922061" cy="12306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Matthew 10:28</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And do not fear those who kill the body but cannot kill the soul. Rather fear Him who can destroy both soul and body in hell.</a:t>
            </a:r>
          </a:p>
          <a:p>
            <a:pPr algn="ctr" defTabSz="1219156" hangingPunct="0">
              <a:spcBef>
                <a:spcPts val="984"/>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a:solidFill>
                  <a:srgbClr val="FFFFFF"/>
                </a:solidFill>
                <a:latin typeface="Calibri"/>
                <a:cs typeface="Calibri"/>
                <a:sym typeface="Calibri"/>
              </a:rPr>
              <a:t>	</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med">
        <p:circle/>
      </p:transition>
    </mc:Choice>
    <mc:Fallback xmlns="" xmlns:m="http://schemas.openxmlformats.org/officeDocument/2006/math" xmlns:a14="http://schemas.microsoft.com/office/drawing/2010/main">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EAR OF GOD PRODUCES:"/>
          <p:cNvSpPr txBox="1">
            <a:spLocks noGrp="1"/>
          </p:cNvSpPr>
          <p:nvPr>
            <p:ph type="title"/>
          </p:nvPr>
        </p:nvSpPr>
        <p:spPr>
          <a:prstGeom prst="rect">
            <a:avLst/>
          </a:prstGeom>
        </p:spPr>
        <p:txBody>
          <a:bodyPr>
            <a:normAutofit fontScale="90000"/>
          </a:bodyPr>
          <a:lstStyle>
            <a:lvl1pPr defTabSz="496570">
              <a:defRPr sz="6800"/>
            </a:lvl1pPr>
          </a:lstStyle>
          <a:p>
            <a:r>
              <a:t>FEAR OF GOD PRODUCES:</a:t>
            </a:r>
          </a:p>
        </p:txBody>
      </p:sp>
      <p:sp>
        <p:nvSpPr>
          <p:cNvPr id="173" name="Trust in His love"/>
          <p:cNvSpPr txBox="1">
            <a:spLocks noGrp="1"/>
          </p:cNvSpPr>
          <p:nvPr>
            <p:ph type="body" sz="half" idx="1"/>
          </p:nvPr>
        </p:nvSpPr>
        <p:spPr>
          <a:xfrm>
            <a:off x="848320" y="1940718"/>
            <a:ext cx="7804547" cy="2370554"/>
          </a:xfrm>
          <a:prstGeom prst="rect">
            <a:avLst/>
          </a:prstGeom>
        </p:spPr>
        <p:txBody>
          <a:bodyPr/>
          <a:lstStyle>
            <a:lvl1pPr>
              <a:defRPr sz="7200"/>
            </a:lvl1pPr>
          </a:lstStyle>
          <a:p>
            <a:r>
              <a:t>Trust in His love  </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xmlns:m="http://schemas.openxmlformats.org/officeDocument/2006/math" xmlns:a14="http://schemas.microsoft.com/office/drawing/2010/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76" name="Psalm 33:18…"/>
          <p:cNvSpPr txBox="1"/>
          <p:nvPr/>
        </p:nvSpPr>
        <p:spPr>
          <a:xfrm>
            <a:off x="110970" y="-4810852"/>
            <a:ext cx="8922061" cy="16479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8200" b="1">
                <a:latin typeface="Calibri"/>
                <a:ea typeface="Calibri"/>
                <a:cs typeface="Calibri"/>
                <a:sym typeface="Calibri"/>
              </a:defRPr>
            </a:pPr>
            <a:endParaRPr sz="5765" b="1" kern="0">
              <a:solidFill>
                <a:srgbClr val="FFFFFF"/>
              </a:solidFill>
              <a:latin typeface="Calibri"/>
              <a:cs typeface="Calibri"/>
              <a:sym typeface="Calibri"/>
            </a:endParaRPr>
          </a:p>
          <a:p>
            <a:pPr algn="ctr" defTabSz="1219156" hangingPunct="0">
              <a:spcBef>
                <a:spcPts val="1406"/>
              </a:spcBef>
              <a:defRPr sz="8200" b="1">
                <a:latin typeface="Calibri"/>
                <a:ea typeface="Calibri"/>
                <a:cs typeface="Calibri"/>
                <a:sym typeface="Calibri"/>
              </a:defRPr>
            </a:pPr>
            <a:endParaRPr sz="5765" b="1" kern="0">
              <a:solidFill>
                <a:srgbClr val="FFFFFF"/>
              </a:solidFill>
              <a:latin typeface="Calibri"/>
              <a:cs typeface="Calibri"/>
              <a:sym typeface="Calibri"/>
            </a:endParaRPr>
          </a:p>
          <a:p>
            <a:pPr algn="ctr" defTabSz="1219156" hangingPunct="0">
              <a:spcBef>
                <a:spcPts val="1406"/>
              </a:spcBef>
              <a:defRPr sz="8200" b="1">
                <a:latin typeface="Calibri"/>
                <a:ea typeface="Calibri"/>
                <a:cs typeface="Calibri"/>
                <a:sym typeface="Calibri"/>
              </a:defRPr>
            </a:pPr>
            <a:r>
              <a:rPr sz="5765" b="1" kern="0">
                <a:solidFill>
                  <a:srgbClr val="FFFFFF"/>
                </a:solidFill>
                <a:latin typeface="Calibri"/>
                <a:cs typeface="Calibri"/>
                <a:sym typeface="Calibri"/>
              </a:rPr>
              <a:t>Psalm 33:18</a:t>
            </a:r>
          </a:p>
          <a:p>
            <a:pPr algn="ctr" defTabSz="1219156" hangingPunct="0">
              <a:spcBef>
                <a:spcPts val="1406"/>
              </a:spcBef>
              <a:defRPr sz="8200" b="1">
                <a:latin typeface="Calibri"/>
                <a:ea typeface="Calibri"/>
                <a:cs typeface="Calibri"/>
                <a:sym typeface="Calibri"/>
              </a:defRPr>
            </a:pPr>
            <a:r>
              <a:rPr sz="5765" b="1" kern="0">
                <a:solidFill>
                  <a:srgbClr val="FFFFFF"/>
                </a:solidFill>
                <a:latin typeface="Calibri"/>
                <a:cs typeface="Calibri"/>
                <a:sym typeface="Calibri"/>
              </a:rPr>
              <a:t>Behold, the eye of the LORD is on those who fear him, on those who hope in his steadfast love</a:t>
            </a:r>
          </a:p>
          <a:p>
            <a:pPr algn="ctr" defTabSz="1219156" hangingPunct="0">
              <a:spcBef>
                <a:spcPts val="1406"/>
              </a:spcBef>
              <a:defRPr sz="8200" b="1">
                <a:latin typeface="Calibri"/>
                <a:ea typeface="Calibri"/>
                <a:cs typeface="Calibri"/>
                <a:sym typeface="Calibri"/>
              </a:defRPr>
            </a:pPr>
            <a:r>
              <a:rPr sz="5765" b="1" kern="0">
                <a:solidFill>
                  <a:srgbClr val="FFFFFF"/>
                </a:solidFill>
                <a:latin typeface="Calibri"/>
                <a:cs typeface="Calibri"/>
                <a:sym typeface="Calibri"/>
              </a:rPr>
              <a:t>	</a:t>
            </a:r>
          </a:p>
          <a:p>
            <a:pPr algn="ctr" defTabSz="1219156" hangingPunct="0">
              <a:spcBef>
                <a:spcPts val="984"/>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a:solidFill>
                  <a:srgbClr val="FFFFFF"/>
                </a:solidFill>
                <a:latin typeface="Calibri"/>
                <a:cs typeface="Calibri"/>
                <a:sym typeface="Calibri"/>
              </a:rPr>
              <a:t>	</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med">
        <p:push/>
      </p:transition>
    </mc:Choice>
    <mc:Fallback xmlns="" xmlns:m="http://schemas.openxmlformats.org/officeDocument/2006/math" xmlns:a14="http://schemas.microsoft.com/office/drawing/2010/main">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79" name="Psalm 118:4…"/>
          <p:cNvSpPr txBox="1"/>
          <p:nvPr/>
        </p:nvSpPr>
        <p:spPr>
          <a:xfrm>
            <a:off x="110970" y="-3878161"/>
            <a:ext cx="8922061" cy="14614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7200" b="1">
                <a:latin typeface="Calibri"/>
                <a:ea typeface="Calibri"/>
                <a:cs typeface="Calibri"/>
                <a:sym typeface="Calibri"/>
              </a:defRPr>
            </a:pPr>
            <a:r>
              <a:rPr sz="5062" b="1" kern="0">
                <a:solidFill>
                  <a:srgbClr val="FFFFFF"/>
                </a:solidFill>
                <a:latin typeface="Calibri"/>
                <a:cs typeface="Calibri"/>
                <a:sym typeface="Calibri"/>
              </a:rPr>
              <a:t>Psalm 118:4</a:t>
            </a:r>
          </a:p>
          <a:p>
            <a:pPr algn="ctr" defTabSz="1219156" hangingPunct="0">
              <a:spcBef>
                <a:spcPts val="1687"/>
              </a:spcBef>
              <a:defRPr sz="7200" b="1">
                <a:latin typeface="Calibri"/>
                <a:ea typeface="Calibri"/>
                <a:cs typeface="Calibri"/>
                <a:sym typeface="Calibri"/>
              </a:defRPr>
            </a:pPr>
            <a:r>
              <a:rPr sz="5062" b="1" kern="0">
                <a:solidFill>
                  <a:srgbClr val="FFFFFF"/>
                </a:solidFill>
                <a:latin typeface="Calibri"/>
                <a:cs typeface="Calibri"/>
                <a:sym typeface="Calibri"/>
              </a:rPr>
              <a:t>Let those who fear the LORD say, His steadfast love endures forever.</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	</a:t>
            </a:r>
          </a:p>
          <a:p>
            <a:pPr algn="ctr" defTabSz="1219156" hangingPunct="0">
              <a:spcBef>
                <a:spcPts val="984"/>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a:solidFill>
                  <a:srgbClr val="FFFFFF"/>
                </a:solidFill>
                <a:latin typeface="Calibri"/>
                <a:cs typeface="Calibri"/>
                <a:sym typeface="Calibri"/>
              </a:rPr>
              <a:t>	</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	</a:t>
            </a:r>
          </a:p>
        </p:txBody>
      </p:sp>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xmlns:m="http://schemas.openxmlformats.org/officeDocument/2006/math" xmlns:a14="http://schemas.microsoft.com/office/drawing/2010/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82" name="Text"/>
          <p:cNvSpPr txBox="1"/>
          <p:nvPr/>
        </p:nvSpPr>
        <p:spPr>
          <a:xfrm>
            <a:off x="110970" y="-2600664"/>
            <a:ext cx="8922061" cy="1205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406"/>
              </a:spcBef>
              <a:defRPr sz="7200" b="1">
                <a:latin typeface="Calibri"/>
                <a:ea typeface="Calibri"/>
                <a:cs typeface="Calibri"/>
                <a:sym typeface="Calibri"/>
              </a:defRPr>
            </a:pPr>
            <a:endParaRPr sz="5062" b="1" kern="0">
              <a:solidFill>
                <a:srgbClr val="FFFFFF"/>
              </a:solidFill>
              <a:latin typeface="Calibri"/>
              <a:cs typeface="Calibri"/>
              <a:sym typeface="Calibri"/>
            </a:endParaRP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	</a:t>
            </a:r>
          </a:p>
          <a:p>
            <a:pPr algn="ctr" defTabSz="1219156" hangingPunct="0">
              <a:spcBef>
                <a:spcPts val="984"/>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a:solidFill>
                  <a:srgbClr val="FFFFFF"/>
                </a:solidFill>
                <a:latin typeface="Calibri"/>
                <a:cs typeface="Calibri"/>
                <a:sym typeface="Calibri"/>
              </a:rPr>
              <a:t>	</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	</a:t>
            </a:r>
          </a:p>
        </p:txBody>
      </p:sp>
      <p:sp>
        <p:nvSpPr>
          <p:cNvPr id="183" name="Psalm 130:3-4…"/>
          <p:cNvSpPr txBox="1"/>
          <p:nvPr/>
        </p:nvSpPr>
        <p:spPr>
          <a:xfrm>
            <a:off x="75112" y="1661218"/>
            <a:ext cx="8993777" cy="3714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Psalm 130:3-4</a:t>
            </a:r>
          </a:p>
          <a:p>
            <a:pPr algn="ctr" defTabSz="1219156" hangingPunct="0">
              <a:spcBef>
                <a:spcPts val="1406"/>
              </a:spcBef>
              <a:defRPr sz="6400" b="1">
                <a:latin typeface="Calibri"/>
                <a:ea typeface="Calibri"/>
                <a:cs typeface="Calibri"/>
                <a:sym typeface="Calibri"/>
              </a:defRPr>
            </a:pPr>
            <a:r>
              <a:rPr sz="4500" b="1" kern="0">
                <a:solidFill>
                  <a:srgbClr val="FFFFFF"/>
                </a:solidFill>
                <a:latin typeface="Calibri"/>
                <a:cs typeface="Calibri"/>
                <a:sym typeface="Calibri"/>
              </a:rPr>
              <a:t>If you, O LORD, should mark iniquities, O Lord, who could stand? But with You there is forgiveness, that You may be feared.</a:t>
            </a:r>
          </a:p>
        </p:txBody>
      </p:sp>
    </p:spTree>
  </p:cSld>
  <p:clrMapOvr>
    <a:masterClrMapping/>
  </p:clrMapOvr>
  <mc:AlternateContent xmlns:mc="http://schemas.openxmlformats.org/markup-compatibility/2006" xmlns:p14="http://schemas.microsoft.com/office/powerpoint/2010/main">
    <mc:Choice Requires="p14">
      <p:transition spd="med">
        <p:circle/>
      </p:transition>
    </mc:Choice>
    <mc:Fallback xmlns="" xmlns:m="http://schemas.openxmlformats.org/officeDocument/2006/math" xmlns:a14="http://schemas.microsoft.com/office/drawing/2010/main">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Acts 9:31…"/>
          <p:cNvSpPr txBox="1"/>
          <p:nvPr/>
        </p:nvSpPr>
        <p:spPr>
          <a:xfrm>
            <a:off x="0" y="348061"/>
            <a:ext cx="9095509" cy="6161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1219156" hangingPunct="0">
              <a:spcBef>
                <a:spcPts val="1266"/>
              </a:spcBef>
              <a:defRPr sz="7400" b="1">
                <a:latin typeface="Calibri"/>
                <a:ea typeface="Calibri"/>
                <a:cs typeface="Calibri"/>
                <a:sym typeface="Calibri"/>
              </a:defRPr>
            </a:pPr>
            <a:endParaRPr sz="5203" b="1" kern="0" dirty="0">
              <a:solidFill>
                <a:srgbClr val="FFFFFF"/>
              </a:solidFill>
              <a:latin typeface="Calibri"/>
              <a:cs typeface="Calibri"/>
              <a:sym typeface="Calibri"/>
            </a:endParaRPr>
          </a:p>
          <a:p>
            <a:pPr algn="ctr" defTabSz="1219156" hangingPunct="0">
              <a:spcBef>
                <a:spcPts val="1266"/>
              </a:spcBef>
              <a:defRPr sz="7400" b="1">
                <a:latin typeface="Calibri"/>
                <a:ea typeface="Calibri"/>
                <a:cs typeface="Calibri"/>
                <a:sym typeface="Calibri"/>
              </a:defRPr>
            </a:pPr>
            <a:r>
              <a:rPr sz="5203" b="1" kern="0" dirty="0">
                <a:solidFill>
                  <a:srgbClr val="FFFFFF"/>
                </a:solidFill>
                <a:latin typeface="Calibri"/>
                <a:cs typeface="Calibri"/>
                <a:sym typeface="Calibri"/>
              </a:rPr>
              <a:t>Acts 9:31</a:t>
            </a:r>
          </a:p>
          <a:p>
            <a:pPr algn="ctr" defTabSz="1219156" hangingPunct="0">
              <a:spcBef>
                <a:spcPts val="1266"/>
              </a:spcBef>
              <a:defRPr sz="6400" b="1">
                <a:latin typeface="Calibri"/>
                <a:ea typeface="Calibri"/>
                <a:cs typeface="Calibri"/>
                <a:sym typeface="Calibri"/>
              </a:defRPr>
            </a:pPr>
            <a:r>
              <a:rPr sz="4500" b="1" kern="0" dirty="0">
                <a:solidFill>
                  <a:srgbClr val="FFFFFF"/>
                </a:solidFill>
                <a:latin typeface="Calibri"/>
                <a:cs typeface="Calibri"/>
                <a:sym typeface="Calibri"/>
              </a:rPr>
              <a:t>So the church throughout all Judea and Galilee and Samaria had peace and was being built up. And walking in the fear of the Lord and in the comfort of the Holy Spirit, it multiplied.</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1 Peter 2:17…"/>
          <p:cNvSpPr txBox="1"/>
          <p:nvPr/>
        </p:nvSpPr>
        <p:spPr>
          <a:xfrm>
            <a:off x="0" y="1386807"/>
            <a:ext cx="9144000" cy="4084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1219156" hangingPunct="0">
              <a:spcBef>
                <a:spcPts val="1266"/>
              </a:spcBef>
              <a:defRPr sz="7400" b="1">
                <a:latin typeface="Calibri"/>
                <a:ea typeface="Calibri"/>
                <a:cs typeface="Calibri"/>
                <a:sym typeface="Calibri"/>
              </a:defRPr>
            </a:pPr>
            <a:endParaRPr sz="5203" b="1" kern="0" dirty="0">
              <a:solidFill>
                <a:srgbClr val="FFFFFF"/>
              </a:solidFill>
              <a:latin typeface="Calibri"/>
              <a:cs typeface="Calibri"/>
              <a:sym typeface="Calibri"/>
            </a:endParaRPr>
          </a:p>
          <a:p>
            <a:pPr algn="ctr" defTabSz="1219156" hangingPunct="0">
              <a:spcBef>
                <a:spcPts val="1266"/>
              </a:spcBef>
              <a:defRPr sz="7400" b="1">
                <a:latin typeface="Calibri"/>
                <a:ea typeface="Calibri"/>
                <a:cs typeface="Calibri"/>
                <a:sym typeface="Calibri"/>
              </a:defRPr>
            </a:pPr>
            <a:r>
              <a:rPr sz="5203" b="1" kern="0" dirty="0">
                <a:solidFill>
                  <a:srgbClr val="FFFFFF"/>
                </a:solidFill>
                <a:latin typeface="Calibri"/>
                <a:cs typeface="Calibri"/>
                <a:sym typeface="Calibri"/>
              </a:rPr>
              <a:t>1 Peter 2:17</a:t>
            </a:r>
          </a:p>
          <a:p>
            <a:pPr algn="ctr" defTabSz="1219156" hangingPunct="0">
              <a:spcBef>
                <a:spcPts val="1266"/>
              </a:spcBef>
              <a:defRPr sz="6400" b="1">
                <a:latin typeface="Calibri"/>
                <a:ea typeface="Calibri"/>
                <a:cs typeface="Calibri"/>
                <a:sym typeface="Calibri"/>
              </a:defRPr>
            </a:pPr>
            <a:r>
              <a:rPr sz="4500" b="1" kern="0" dirty="0">
                <a:solidFill>
                  <a:srgbClr val="FFFFFF"/>
                </a:solidFill>
                <a:latin typeface="Calibri"/>
                <a:cs typeface="Calibri"/>
                <a:sym typeface="Calibri"/>
              </a:rPr>
              <a:t>Honor everyone. Love the brotherhood. Fear God. Honor the emperor.</a:t>
            </a:r>
          </a:p>
        </p:txBody>
      </p:sp>
    </p:spTree>
  </p:cSld>
  <p:clrMapOvr>
    <a:masterClrMapping/>
  </p:clrMapOvr>
  <mc:AlternateContent xmlns:mc="http://schemas.openxmlformats.org/markup-compatibility/2006" xmlns:p14="http://schemas.microsoft.com/office/powerpoint/2010/main">
    <mc:Choice Requires="p14">
      <p:transition spd="slow" p14:dur="1500">
        <p:cover/>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Job 1:1…"/>
          <p:cNvSpPr txBox="1"/>
          <p:nvPr/>
        </p:nvSpPr>
        <p:spPr>
          <a:xfrm>
            <a:off x="0" y="796068"/>
            <a:ext cx="9040091" cy="52658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dirty="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r>
              <a:rPr sz="4500" b="1" kern="0" dirty="0">
                <a:solidFill>
                  <a:srgbClr val="FFFFFF"/>
                </a:solidFill>
                <a:latin typeface="Calibri"/>
                <a:cs typeface="Calibri"/>
                <a:sym typeface="Calibri"/>
              </a:rPr>
              <a:t>Job 1:1</a:t>
            </a:r>
          </a:p>
          <a:p>
            <a:pPr algn="ctr" defTabSz="1219156" hangingPunct="0">
              <a:spcBef>
                <a:spcPts val="1406"/>
              </a:spcBef>
              <a:defRPr sz="6400" b="1">
                <a:latin typeface="Calibri"/>
                <a:ea typeface="Calibri"/>
                <a:cs typeface="Calibri"/>
                <a:sym typeface="Calibri"/>
              </a:defRPr>
            </a:pPr>
            <a:r>
              <a:rPr sz="4500" b="1" kern="0" dirty="0">
                <a:solidFill>
                  <a:srgbClr val="FFFFFF"/>
                </a:solidFill>
                <a:latin typeface="Calibri"/>
                <a:cs typeface="Calibri"/>
                <a:sym typeface="Calibri"/>
              </a:rPr>
              <a:t>There was a man in the land of </a:t>
            </a:r>
            <a:r>
              <a:rPr sz="4500" b="1" kern="0" dirty="0" err="1">
                <a:solidFill>
                  <a:srgbClr val="FFFFFF"/>
                </a:solidFill>
                <a:latin typeface="Calibri"/>
                <a:cs typeface="Calibri"/>
                <a:sym typeface="Calibri"/>
              </a:rPr>
              <a:t>Uz</a:t>
            </a:r>
            <a:r>
              <a:rPr sz="4500" b="1" kern="0" dirty="0">
                <a:solidFill>
                  <a:srgbClr val="FFFFFF"/>
                </a:solidFill>
                <a:latin typeface="Calibri"/>
                <a:cs typeface="Calibri"/>
                <a:sym typeface="Calibri"/>
              </a:rPr>
              <a:t> whose name was Job, and that man was blameless and upright, one who feared God and turned away from evil.</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ere the fear of God is ABSENT evil ABOUND"/>
          <p:cNvSpPr txBox="1">
            <a:spLocks noGrp="1"/>
          </p:cNvSpPr>
          <p:nvPr>
            <p:ph type="body" idx="1"/>
          </p:nvPr>
        </p:nvSpPr>
        <p:spPr>
          <a:prstGeom prst="rect">
            <a:avLst/>
          </a:prstGeom>
        </p:spPr>
        <p:txBody>
          <a:bodyPr/>
          <a:lstStyle>
            <a:lvl1pPr marL="0" indent="0" algn="ctr">
              <a:buSzTx/>
              <a:buNone/>
              <a:defRPr sz="6400"/>
            </a:lvl1pPr>
          </a:lstStyle>
          <a:p>
            <a:r>
              <a:rPr dirty="0"/>
              <a:t>Where the fear of God is ABSENT evil ABOUND</a:t>
            </a:r>
            <a:r>
              <a:rPr lang="en-US" dirty="0"/>
              <a:t>S</a:t>
            </a:r>
            <a:endParaRPr dirty="0"/>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32" name="Genesis 20:11…"/>
          <p:cNvSpPr txBox="1"/>
          <p:nvPr/>
        </p:nvSpPr>
        <p:spPr>
          <a:xfrm>
            <a:off x="69273" y="1613545"/>
            <a:ext cx="9012382" cy="38095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1219156" hangingPunct="0">
              <a:spcBef>
                <a:spcPts val="1266"/>
              </a:spcBef>
              <a:defRPr sz="7400" b="1">
                <a:solidFill>
                  <a:srgbClr val="FEFEFE"/>
                </a:solidFill>
                <a:latin typeface="Calibri"/>
                <a:ea typeface="Calibri"/>
                <a:cs typeface="Calibri"/>
                <a:sym typeface="Calibri"/>
              </a:defRPr>
            </a:pPr>
            <a:r>
              <a:rPr sz="5203" b="1" kern="0" dirty="0">
                <a:solidFill>
                  <a:srgbClr val="FEFEFE"/>
                </a:solidFill>
                <a:latin typeface="Calibri"/>
                <a:cs typeface="Calibri"/>
                <a:sym typeface="Calibri"/>
              </a:rPr>
              <a:t>Genesis 20:11</a:t>
            </a:r>
          </a:p>
          <a:p>
            <a:pPr algn="ctr" defTabSz="1219156" hangingPunct="0">
              <a:spcBef>
                <a:spcPts val="1266"/>
              </a:spcBef>
              <a:defRPr sz="6400" b="1">
                <a:solidFill>
                  <a:srgbClr val="FEFEFE"/>
                </a:solidFill>
                <a:latin typeface="Calibri"/>
                <a:ea typeface="Calibri"/>
                <a:cs typeface="Calibri"/>
                <a:sym typeface="Calibri"/>
              </a:defRPr>
            </a:pPr>
            <a:r>
              <a:rPr sz="4500" b="1" kern="0" dirty="0">
                <a:solidFill>
                  <a:srgbClr val="FEFEFE"/>
                </a:solidFill>
                <a:latin typeface="Calibri"/>
                <a:cs typeface="Calibri"/>
                <a:sym typeface="Calibri"/>
              </a:rPr>
              <a:t>Abraham said, ‘I did it because I thought, There is no fear of God at all in this place, and they will kill me because of my wife.’</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
          <p:cNvSpPr txBox="1"/>
          <p:nvPr/>
        </p:nvSpPr>
        <p:spPr>
          <a:xfrm>
            <a:off x="4535901" y="2617080"/>
            <a:ext cx="72200" cy="1623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a:p>
            <a:pPr algn="ctr" defTabSz="1219156" hangingPunct="0">
              <a:spcBef>
                <a:spcPts val="1266"/>
              </a:spcBef>
              <a:defRPr sz="6400" b="1">
                <a:latin typeface="Calibri"/>
                <a:ea typeface="Calibri"/>
                <a:cs typeface="Calibri"/>
                <a:sym typeface="Calibri"/>
              </a:defRPr>
            </a:pPr>
            <a:endParaRPr sz="4500" b="1" kern="0">
              <a:solidFill>
                <a:srgbClr val="FFFFFF"/>
              </a:solidFill>
              <a:latin typeface="Calibri"/>
              <a:cs typeface="Calibri"/>
              <a:sym typeface="Calibri"/>
            </a:endParaRPr>
          </a:p>
        </p:txBody>
      </p:sp>
      <p:sp>
        <p:nvSpPr>
          <p:cNvPr id="135" name="Exodus 9:30…"/>
          <p:cNvSpPr txBox="1"/>
          <p:nvPr/>
        </p:nvSpPr>
        <p:spPr>
          <a:xfrm>
            <a:off x="0" y="2007467"/>
            <a:ext cx="9053945" cy="302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ctr" defTabSz="1219156" hangingPunct="0">
              <a:spcBef>
                <a:spcPts val="1266"/>
              </a:spcBef>
              <a:defRPr sz="6400" b="1">
                <a:latin typeface="Calibri"/>
                <a:ea typeface="Calibri"/>
                <a:cs typeface="Calibri"/>
                <a:sym typeface="Calibri"/>
              </a:defRPr>
            </a:pPr>
            <a:r>
              <a:rPr sz="4500" b="1" kern="0" dirty="0">
                <a:solidFill>
                  <a:srgbClr val="FFFFFF"/>
                </a:solidFill>
                <a:latin typeface="Calibri"/>
                <a:cs typeface="Calibri"/>
                <a:sym typeface="Calibri"/>
              </a:rPr>
              <a:t>Exodus 9:30</a:t>
            </a:r>
          </a:p>
          <a:p>
            <a:pPr algn="ctr" defTabSz="1219156" hangingPunct="0">
              <a:spcBef>
                <a:spcPts val="1406"/>
              </a:spcBef>
              <a:defRPr sz="6400" b="1">
                <a:latin typeface="Calibri"/>
                <a:ea typeface="Calibri"/>
                <a:cs typeface="Calibri"/>
                <a:sym typeface="Calibri"/>
              </a:defRPr>
            </a:pPr>
            <a:r>
              <a:rPr sz="4500" b="1" kern="0" dirty="0">
                <a:solidFill>
                  <a:srgbClr val="FFFFFF"/>
                </a:solidFill>
                <a:latin typeface="Calibri"/>
                <a:cs typeface="Calibri"/>
                <a:sym typeface="Calibri"/>
              </a:rPr>
              <a:t>But as for you and your servants, I know that you do not yet fear the LORD God.</a:t>
            </a:r>
          </a:p>
        </p:txBody>
      </p:sp>
    </p:spTree>
  </p:cSld>
  <p:clrMapOvr>
    <a:masterClrMapping/>
  </p:clrMapOvr>
  <mc:AlternateContent xmlns:mc="http://schemas.openxmlformats.org/markup-compatibility/2006" xmlns:p14="http://schemas.microsoft.com/office/powerpoint/2010/main">
    <mc:Choice Requires="p14">
      <p:transition spd="slow" p14:dur="1500">
        <p:cover/>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ere the fear of God is PRESENT blessings ABOUND"/>
          <p:cNvSpPr txBox="1">
            <a:spLocks noGrp="1"/>
          </p:cNvSpPr>
          <p:nvPr>
            <p:ph type="body" idx="1"/>
          </p:nvPr>
        </p:nvSpPr>
        <p:spPr>
          <a:prstGeom prst="rect">
            <a:avLst/>
          </a:prstGeom>
        </p:spPr>
        <p:txBody>
          <a:bodyPr/>
          <a:lstStyle>
            <a:lvl1pPr marL="0" indent="0" algn="ctr">
              <a:buSzTx/>
              <a:buNone/>
              <a:defRPr sz="6400"/>
            </a:lvl1pPr>
          </a:lstStyle>
          <a:p>
            <a:r>
              <a:t>Where the fear of God is PRESENT blessings ABOUND</a:t>
            </a:r>
          </a:p>
        </p:txBody>
      </p:sp>
    </p:spTree>
  </p:cSld>
  <p:clrMapOvr>
    <a:masterClrMapping/>
  </p:clrMapOvr>
  <mc:AlternateContent xmlns:mc="http://schemas.openxmlformats.org/markup-compatibility/2006" xmlns:p14="http://schemas.microsoft.com/office/powerpoint/2010/main">
    <mc:Choice Requires="p14">
      <p:transition spd="slow" p14:dur="1500">
        <p:cover/>
      </p:transition>
    </mc:Choice>
    <mc:Fallback xmlns="" xmlns:m="http://schemas.openxmlformats.org/officeDocument/2006/math" xmlns:a14="http://schemas.microsoft.com/office/drawing/2010/main">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515</Words>
  <Application>Microsoft Office PowerPoint</Application>
  <PresentationFormat>On-screen Show (4:3)</PresentationFormat>
  <Paragraphs>135</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Helvetica Light</vt:lpstr>
      <vt:lpstr>Office Theme</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FEAR OF GOD PRODUCES:</vt:lpstr>
      <vt:lpstr>PowerPoint Presentation</vt:lpstr>
      <vt:lpstr>PowerPoint Presentation</vt:lpstr>
      <vt:lpstr>PowerPoint Presentation</vt:lpstr>
      <vt:lpstr>FEAR OF GOD PRODUCES:</vt:lpstr>
      <vt:lpstr>PowerPoint Presentation</vt:lpstr>
      <vt:lpstr>FEAR OF GOD PRODUCES:</vt:lpstr>
      <vt:lpstr>PowerPoint Presentation</vt:lpstr>
      <vt:lpstr>PowerPoint Presentation</vt:lpstr>
      <vt:lpstr>FEAR OF GOD PRODUCES: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16</cp:revision>
  <dcterms:created xsi:type="dcterms:W3CDTF">2013-03-24T12:46:42Z</dcterms:created>
  <dcterms:modified xsi:type="dcterms:W3CDTF">2019-09-10T17:07:48Z</dcterms:modified>
</cp:coreProperties>
</file>