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86" r:id="rId2"/>
  </p:sldMasterIdLst>
  <p:notesMasterIdLst>
    <p:notesMasterId r:id="rId10"/>
  </p:notesMasterIdLst>
  <p:sldIdLst>
    <p:sldId id="348" r:id="rId3"/>
    <p:sldId id="349" r:id="rId4"/>
    <p:sldId id="350" r:id="rId5"/>
    <p:sldId id="351" r:id="rId6"/>
    <p:sldId id="352" r:id="rId7"/>
    <p:sldId id="353" r:id="rId8"/>
    <p:sldId id="35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1" d="100"/>
          <a:sy n="81" d="100"/>
        </p:scale>
        <p:origin x="96" y="702"/>
      </p:cViewPr>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F0B87-B298-4F06-8B3A-E3687A1035DB}" type="datetimeFigureOut">
              <a:rPr lang="en-US" smtClean="0"/>
              <a:t>9/2/2019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FACBA-C4F7-4037-97F9-CC23F8C67EB8}" type="slidenum">
              <a:rPr lang="en-US" smtClean="0"/>
              <a:t>‹#›</a:t>
            </a:fld>
            <a:endParaRPr lang="en-US"/>
          </a:p>
        </p:txBody>
      </p:sp>
    </p:spTree>
    <p:extLst>
      <p:ext uri="{BB962C8B-B14F-4D97-AF65-F5344CB8AC3E}">
        <p14:creationId xmlns:p14="http://schemas.microsoft.com/office/powerpoint/2010/main" val="3319448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1</a:t>
            </a:fld>
            <a:endParaRPr lang="en-US"/>
          </a:p>
        </p:txBody>
      </p:sp>
    </p:spTree>
    <p:extLst>
      <p:ext uri="{BB962C8B-B14F-4D97-AF65-F5344CB8AC3E}">
        <p14:creationId xmlns:p14="http://schemas.microsoft.com/office/powerpoint/2010/main" val="3128931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2</a:t>
            </a:fld>
            <a:endParaRPr lang="en-US"/>
          </a:p>
        </p:txBody>
      </p:sp>
    </p:spTree>
    <p:extLst>
      <p:ext uri="{BB962C8B-B14F-4D97-AF65-F5344CB8AC3E}">
        <p14:creationId xmlns:p14="http://schemas.microsoft.com/office/powerpoint/2010/main" val="3379341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3</a:t>
            </a:fld>
            <a:endParaRPr lang="en-US"/>
          </a:p>
        </p:txBody>
      </p:sp>
    </p:spTree>
    <p:extLst>
      <p:ext uri="{BB962C8B-B14F-4D97-AF65-F5344CB8AC3E}">
        <p14:creationId xmlns:p14="http://schemas.microsoft.com/office/powerpoint/2010/main" val="1665743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4</a:t>
            </a:fld>
            <a:endParaRPr lang="en-US"/>
          </a:p>
        </p:txBody>
      </p:sp>
    </p:spTree>
    <p:extLst>
      <p:ext uri="{BB962C8B-B14F-4D97-AF65-F5344CB8AC3E}">
        <p14:creationId xmlns:p14="http://schemas.microsoft.com/office/powerpoint/2010/main" val="339129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5</a:t>
            </a:fld>
            <a:endParaRPr lang="en-US"/>
          </a:p>
        </p:txBody>
      </p:sp>
    </p:spTree>
    <p:extLst>
      <p:ext uri="{BB962C8B-B14F-4D97-AF65-F5344CB8AC3E}">
        <p14:creationId xmlns:p14="http://schemas.microsoft.com/office/powerpoint/2010/main" val="2942455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6</a:t>
            </a:fld>
            <a:endParaRPr lang="en-US"/>
          </a:p>
        </p:txBody>
      </p:sp>
    </p:spTree>
    <p:extLst>
      <p:ext uri="{BB962C8B-B14F-4D97-AF65-F5344CB8AC3E}">
        <p14:creationId xmlns:p14="http://schemas.microsoft.com/office/powerpoint/2010/main" val="1194401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74FACBA-C4F7-4037-97F9-CC23F8C67EB8}" type="slidenum">
              <a:rPr lang="en-US" smtClean="0"/>
              <a:t>7</a:t>
            </a:fld>
            <a:endParaRPr lang="en-US"/>
          </a:p>
        </p:txBody>
      </p:sp>
    </p:spTree>
    <p:extLst>
      <p:ext uri="{BB962C8B-B14F-4D97-AF65-F5344CB8AC3E}">
        <p14:creationId xmlns:p14="http://schemas.microsoft.com/office/powerpoint/2010/main" val="3961683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42452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610004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998459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2161827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718611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276025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972597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732B0F-90FD-45A3-8BF4-6AD88CCA4290}" type="datetimeFigureOut">
              <a:rPr lang="en-US" smtClean="0"/>
              <a:t>9/2/2019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8262992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732B0F-90FD-45A3-8BF4-6AD88CCA4290}" type="datetimeFigureOut">
              <a:rPr lang="en-US" smtClean="0"/>
              <a:t>9/2/2019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395422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32B0F-90FD-45A3-8BF4-6AD88CCA4290}" type="datetimeFigureOut">
              <a:rPr lang="en-US" smtClean="0"/>
              <a:t>9/2/2019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3474208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43373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24925046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9214942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3138377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2731754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732B0F-90FD-45A3-8BF4-6AD88CCA4290}" type="datetimeFigureOut">
              <a:rPr lang="en-US" smtClean="0"/>
              <a:t>9/2/2019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002921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837838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732B0F-90FD-45A3-8BF4-6AD88CCA4290}" type="datetimeFigureOut">
              <a:rPr lang="en-US" smtClean="0"/>
              <a:t>9/2/2019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13494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732B0F-90FD-45A3-8BF4-6AD88CCA4290}" type="datetimeFigureOut">
              <a:rPr lang="en-US" smtClean="0"/>
              <a:t>9/2/2019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143109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32B0F-90FD-45A3-8BF4-6AD88CCA4290}" type="datetimeFigureOut">
              <a:rPr lang="en-US" smtClean="0"/>
              <a:t>9/2/2019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1891571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2209782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32B0F-90FD-45A3-8BF4-6AD88CCA4290}" type="datetimeFigureOut">
              <a:rPr lang="en-US" smtClean="0"/>
              <a:t>9/2/2019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B5FF8C-933A-40C5-81C1-608790667F05}" type="slidenum">
              <a:rPr lang="en-US" smtClean="0"/>
              <a:t>‹#›</a:t>
            </a:fld>
            <a:endParaRPr lang="en-US"/>
          </a:p>
        </p:txBody>
      </p:sp>
    </p:spTree>
    <p:extLst>
      <p:ext uri="{BB962C8B-B14F-4D97-AF65-F5344CB8AC3E}">
        <p14:creationId xmlns:p14="http://schemas.microsoft.com/office/powerpoint/2010/main" val="3660572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2B0F-90FD-45A3-8BF4-6AD88CCA4290}" type="datetimeFigureOut">
              <a:rPr lang="en-US" smtClean="0"/>
              <a:t>9/2/2019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5FF8C-933A-40C5-81C1-608790667F05}" type="slidenum">
              <a:rPr lang="en-US" smtClean="0"/>
              <a:t>‹#›</a:t>
            </a:fld>
            <a:endParaRPr lang="en-US"/>
          </a:p>
        </p:txBody>
      </p:sp>
    </p:spTree>
    <p:extLst>
      <p:ext uri="{BB962C8B-B14F-4D97-AF65-F5344CB8AC3E}">
        <p14:creationId xmlns:p14="http://schemas.microsoft.com/office/powerpoint/2010/main" val="2602151675"/>
      </p:ext>
    </p:extLst>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2B0F-90FD-45A3-8BF4-6AD88CCA4290}" type="datetimeFigureOut">
              <a:rPr lang="en-US" smtClean="0"/>
              <a:t>9/2/2019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5FF8C-933A-40C5-81C1-608790667F05}" type="slidenum">
              <a:rPr lang="en-US" smtClean="0"/>
              <a:t>‹#›</a:t>
            </a:fld>
            <a:endParaRPr lang="en-US"/>
          </a:p>
        </p:txBody>
      </p:sp>
    </p:spTree>
    <p:extLst>
      <p:ext uri="{BB962C8B-B14F-4D97-AF65-F5344CB8AC3E}">
        <p14:creationId xmlns:p14="http://schemas.microsoft.com/office/powerpoint/2010/main" val="2757302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1626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661EE-696F-49BE-BC92-9FB9F175F9E1}"/>
              </a:ext>
            </a:extLst>
          </p:cNvPr>
          <p:cNvSpPr>
            <a:spLocks noGrp="1"/>
          </p:cNvSpPr>
          <p:nvPr>
            <p:ph type="ctrTitle"/>
          </p:nvPr>
        </p:nvSpPr>
        <p:spPr>
          <a:xfrm>
            <a:off x="685800" y="446500"/>
            <a:ext cx="7772400" cy="2133599"/>
          </a:xfrm>
        </p:spPr>
        <p:txBody>
          <a:bodyPr/>
          <a:lstStyle/>
          <a:p>
            <a:r>
              <a:rPr lang="en-US" dirty="0">
                <a:solidFill>
                  <a:schemeClr val="bg1"/>
                </a:solidFill>
                <a:latin typeface="Aharoni" panose="02010803020104030203" pitchFamily="2" charset="-79"/>
                <a:cs typeface="Aharoni" panose="02010803020104030203" pitchFamily="2" charset="-79"/>
              </a:rPr>
              <a:t>The Power of Parental Influence</a:t>
            </a:r>
          </a:p>
        </p:txBody>
      </p:sp>
      <p:pic>
        <p:nvPicPr>
          <p:cNvPr id="2050" name="Picture 2" descr="Image result for importance of parents">
            <a:extLst>
              <a:ext uri="{FF2B5EF4-FFF2-40B4-BE49-F238E27FC236}">
                <a16:creationId xmlns:a16="http://schemas.microsoft.com/office/drawing/2014/main" id="{358D1B98-A019-4406-8433-27EA94E57F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3231252"/>
            <a:ext cx="5715000" cy="301942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6569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pic>
        <p:nvPicPr>
          <p:cNvPr id="1028" name="Picture 4" descr="Image result for nature vs nurture">
            <a:extLst>
              <a:ext uri="{FF2B5EF4-FFF2-40B4-BE49-F238E27FC236}">
                <a16:creationId xmlns:a16="http://schemas.microsoft.com/office/drawing/2014/main" id="{5F0F4D4F-B562-49C8-B551-6DF0764975D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6182"/>
          <a:stretch/>
        </p:blipFill>
        <p:spPr bwMode="auto">
          <a:xfrm>
            <a:off x="914400" y="990600"/>
            <a:ext cx="7315200" cy="4575313"/>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324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AA47-6FDE-43FF-A2C1-71468A2E7B4C}"/>
              </a:ext>
            </a:extLst>
          </p:cNvPr>
          <p:cNvSpPr>
            <a:spLocks noGrp="1"/>
          </p:cNvSpPr>
          <p:nvPr>
            <p:ph type="title"/>
          </p:nvPr>
        </p:nvSpPr>
        <p:spPr>
          <a:xfrm>
            <a:off x="628650" y="365127"/>
            <a:ext cx="7886700" cy="1145622"/>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Responsibilities of Parents</a:t>
            </a:r>
          </a:p>
        </p:txBody>
      </p:sp>
      <p:sp>
        <p:nvSpPr>
          <p:cNvPr id="3" name="Content Placeholder 2">
            <a:extLst>
              <a:ext uri="{FF2B5EF4-FFF2-40B4-BE49-F238E27FC236}">
                <a16:creationId xmlns:a16="http://schemas.microsoft.com/office/drawing/2014/main" id="{9CA8733A-A33E-491F-BDE6-47C03C94C519}"/>
              </a:ext>
            </a:extLst>
          </p:cNvPr>
          <p:cNvSpPr>
            <a:spLocks noGrp="1"/>
          </p:cNvSpPr>
          <p:nvPr>
            <p:ph idx="1"/>
          </p:nvPr>
        </p:nvSpPr>
        <p:spPr>
          <a:xfrm>
            <a:off x="628650" y="1881809"/>
            <a:ext cx="7886700" cy="4295153"/>
          </a:xfrm>
        </p:spPr>
        <p:txBody>
          <a:bodyPr/>
          <a:lstStyle/>
          <a:p>
            <a:r>
              <a:rPr lang="en-US" b="1" dirty="0"/>
              <a:t>“You shall teach them diligently to your children, and shall talk of them when you sit in your house, when you walk by the way, when you lie down, and when you rise up” (Deut. 6:7). </a:t>
            </a:r>
          </a:p>
          <a:p>
            <a:r>
              <a:rPr lang="en-US" b="1" dirty="0"/>
              <a:t>“Train up a child in the way he should go, and when he is old he will not depart from it” </a:t>
            </a:r>
            <a:br>
              <a:rPr lang="en-US" b="1" dirty="0"/>
            </a:br>
            <a:r>
              <a:rPr lang="en-US" b="1" dirty="0"/>
              <a:t>(Prov. 22:6). </a:t>
            </a:r>
          </a:p>
          <a:p>
            <a:r>
              <a:rPr lang="en-US" b="1" dirty="0"/>
              <a:t>“And you, fathers, do not provoke your children to wrath, but bring them up in the training and admonition of the Lord” (Eph. 6:4). </a:t>
            </a:r>
          </a:p>
        </p:txBody>
      </p:sp>
    </p:spTree>
    <p:extLst>
      <p:ext uri="{BB962C8B-B14F-4D97-AF65-F5344CB8AC3E}">
        <p14:creationId xmlns:p14="http://schemas.microsoft.com/office/powerpoint/2010/main" val="16291923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AA47-6FDE-43FF-A2C1-71468A2E7B4C}"/>
              </a:ext>
            </a:extLst>
          </p:cNvPr>
          <p:cNvSpPr>
            <a:spLocks noGrp="1"/>
          </p:cNvSpPr>
          <p:nvPr>
            <p:ph type="title"/>
          </p:nvPr>
        </p:nvSpPr>
        <p:spPr>
          <a:xfrm>
            <a:off x="628650" y="365127"/>
            <a:ext cx="7886700" cy="1145622"/>
          </a:xfrm>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Examples of Parental Influence</a:t>
            </a:r>
          </a:p>
        </p:txBody>
      </p:sp>
      <p:sp>
        <p:nvSpPr>
          <p:cNvPr id="3" name="Content Placeholder 2">
            <a:extLst>
              <a:ext uri="{FF2B5EF4-FFF2-40B4-BE49-F238E27FC236}">
                <a16:creationId xmlns:a16="http://schemas.microsoft.com/office/drawing/2014/main" id="{9CA8733A-A33E-491F-BDE6-47C03C94C519}"/>
              </a:ext>
            </a:extLst>
          </p:cNvPr>
          <p:cNvSpPr>
            <a:spLocks noGrp="1"/>
          </p:cNvSpPr>
          <p:nvPr>
            <p:ph idx="1"/>
          </p:nvPr>
        </p:nvSpPr>
        <p:spPr>
          <a:xfrm>
            <a:off x="628650" y="1881809"/>
            <a:ext cx="7886700" cy="4295153"/>
          </a:xfrm>
        </p:spPr>
        <p:txBody>
          <a:bodyPr/>
          <a:lstStyle/>
          <a:p>
            <a:r>
              <a:rPr lang="en-US" sz="3200" b="1" dirty="0"/>
              <a:t>Abraham</a:t>
            </a:r>
            <a:r>
              <a:rPr lang="en-US" b="1" dirty="0"/>
              <a:t> - Gen. 18:19 </a:t>
            </a:r>
          </a:p>
          <a:p>
            <a:r>
              <a:rPr lang="en-US" sz="3200" b="1" dirty="0"/>
              <a:t>Joshua</a:t>
            </a:r>
            <a:r>
              <a:rPr lang="en-US" b="1" dirty="0"/>
              <a:t> - Josh. 24:15</a:t>
            </a:r>
          </a:p>
          <a:p>
            <a:r>
              <a:rPr lang="en-US" sz="3200" b="1" dirty="0"/>
              <a:t>Eli</a:t>
            </a:r>
            <a:r>
              <a:rPr lang="en-US" b="1" dirty="0"/>
              <a:t> - 1 Sam. 1:3; 2:12-17, 22-24; 3:13</a:t>
            </a:r>
          </a:p>
          <a:p>
            <a:r>
              <a:rPr lang="en-US" sz="3200" b="1" dirty="0"/>
              <a:t>David</a:t>
            </a:r>
            <a:r>
              <a:rPr lang="en-US" b="1" dirty="0"/>
              <a:t> - 2 Sam. 12:10; 13:14, 29; 16:22</a:t>
            </a:r>
          </a:p>
        </p:txBody>
      </p:sp>
    </p:spTree>
    <p:extLst>
      <p:ext uri="{BB962C8B-B14F-4D97-AF65-F5344CB8AC3E}">
        <p14:creationId xmlns:p14="http://schemas.microsoft.com/office/powerpoint/2010/main" val="3061358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661EE-696F-49BE-BC92-9FB9F175F9E1}"/>
              </a:ext>
            </a:extLst>
          </p:cNvPr>
          <p:cNvSpPr>
            <a:spLocks noGrp="1"/>
          </p:cNvSpPr>
          <p:nvPr>
            <p:ph type="ctrTitle"/>
          </p:nvPr>
        </p:nvSpPr>
        <p:spPr>
          <a:xfrm>
            <a:off x="685800" y="446500"/>
            <a:ext cx="7772400" cy="2133599"/>
          </a:xfrm>
        </p:spPr>
        <p:txBody>
          <a:bodyPr/>
          <a:lstStyle/>
          <a:p>
            <a:r>
              <a:rPr lang="en-US" dirty="0">
                <a:solidFill>
                  <a:schemeClr val="bg1"/>
                </a:solidFill>
                <a:latin typeface="Aharoni" panose="02010803020104030203" pitchFamily="2" charset="-79"/>
                <a:cs typeface="Aharoni" panose="02010803020104030203" pitchFamily="2" charset="-79"/>
              </a:rPr>
              <a:t>The Power of Parental Influence</a:t>
            </a:r>
          </a:p>
        </p:txBody>
      </p:sp>
      <p:pic>
        <p:nvPicPr>
          <p:cNvPr id="2050" name="Picture 2" descr="Image result for importance of parents">
            <a:extLst>
              <a:ext uri="{FF2B5EF4-FFF2-40B4-BE49-F238E27FC236}">
                <a16:creationId xmlns:a16="http://schemas.microsoft.com/office/drawing/2014/main" id="{358D1B98-A019-4406-8433-27EA94E57F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3231252"/>
            <a:ext cx="5715000" cy="301942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001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271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190</TotalTime>
  <Words>127</Words>
  <Application>Microsoft Office PowerPoint</Application>
  <PresentationFormat>On-screen Show (4:3)</PresentationFormat>
  <Paragraphs>18</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Aharoni</vt:lpstr>
      <vt:lpstr>Arial</vt:lpstr>
      <vt:lpstr>Calibri</vt:lpstr>
      <vt:lpstr>Calibri Light</vt:lpstr>
      <vt:lpstr>2_Office Theme</vt:lpstr>
      <vt:lpstr>3_Office Theme</vt:lpstr>
      <vt:lpstr>PowerPoint Presentation</vt:lpstr>
      <vt:lpstr>The Power of Parental Influence</vt:lpstr>
      <vt:lpstr>PowerPoint Presentation</vt:lpstr>
      <vt:lpstr>Responsibilities of Parents</vt:lpstr>
      <vt:lpstr>Examples of Parental Influence</vt:lpstr>
      <vt:lpstr>The Power of Parental Influence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14</cp:revision>
  <dcterms:created xsi:type="dcterms:W3CDTF">2013-03-24T12:46:42Z</dcterms:created>
  <dcterms:modified xsi:type="dcterms:W3CDTF">2019-09-02T14:45:27Z</dcterms:modified>
</cp:coreProperties>
</file>