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</p:sldMasterIdLst>
  <p:notesMasterIdLst>
    <p:notesMasterId r:id="rId21"/>
  </p:notesMasterIdLst>
  <p:sldIdLst>
    <p:sldId id="258" r:id="rId3"/>
    <p:sldId id="379" r:id="rId4"/>
    <p:sldId id="257" r:id="rId5"/>
    <p:sldId id="273" r:id="rId6"/>
    <p:sldId id="274" r:id="rId7"/>
    <p:sldId id="260" r:id="rId8"/>
    <p:sldId id="261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D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5CCC7-DCB7-4D11-A13D-D1D4482266A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74B98-6D67-4BD5-B811-E72FD005E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5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7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8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7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7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33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41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9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28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1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54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3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1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5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3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4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0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40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E2A23-8131-4449-A801-7643DFA4CA6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6A280-EFD6-47F3-97F3-27EEA0D5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6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313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D70D325C-3A0D-42B4-ACB8-67C76065C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&#10;&#10;Description automatically generated">
            <a:extLst>
              <a:ext uri="{FF2B5EF4-FFF2-40B4-BE49-F238E27FC236}">
                <a16:creationId xmlns:a16="http://schemas.microsoft.com/office/drawing/2014/main" id="{DF9B15EC-8AF2-4C89-BD91-7E7429AAD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BFB9AB-A8A9-4C89-B537-0EEF847F9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&#10;&#10;Description automatically generated">
            <a:extLst>
              <a:ext uri="{FF2B5EF4-FFF2-40B4-BE49-F238E27FC236}">
                <a16:creationId xmlns:a16="http://schemas.microsoft.com/office/drawing/2014/main" id="{5ACF7AAC-47F4-47D6-8CFF-AEB8FC1E8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indoor&#10;&#10;Description automatically generated">
            <a:extLst>
              <a:ext uri="{FF2B5EF4-FFF2-40B4-BE49-F238E27FC236}">
                <a16:creationId xmlns:a16="http://schemas.microsoft.com/office/drawing/2014/main" id="{EC629F59-18A4-4B5A-8115-94E138387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indoor&#10;&#10;Description automatically generated">
            <a:extLst>
              <a:ext uri="{FF2B5EF4-FFF2-40B4-BE49-F238E27FC236}">
                <a16:creationId xmlns:a16="http://schemas.microsoft.com/office/drawing/2014/main" id="{C878D190-694A-4E59-93C9-60380019A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3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indoor&#10;&#10;Description automatically generated">
            <a:extLst>
              <a:ext uri="{FF2B5EF4-FFF2-40B4-BE49-F238E27FC236}">
                <a16:creationId xmlns:a16="http://schemas.microsoft.com/office/drawing/2014/main" id="{C878D190-694A-4E59-93C9-60380019A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85CE38-E153-4F1A-B802-391903EEA19A}"/>
              </a:ext>
            </a:extLst>
          </p:cNvPr>
          <p:cNvSpPr/>
          <p:nvPr/>
        </p:nvSpPr>
        <p:spPr>
          <a:xfrm>
            <a:off x="2809461" y="5565913"/>
            <a:ext cx="60960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44C453-C69F-4F12-B778-E432606B875B}"/>
              </a:ext>
            </a:extLst>
          </p:cNvPr>
          <p:cNvSpPr txBox="1"/>
          <p:nvPr/>
        </p:nvSpPr>
        <p:spPr>
          <a:xfrm>
            <a:off x="2981736" y="5804451"/>
            <a:ext cx="57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“till it was all leavened” (Matt. 13:33)</a:t>
            </a:r>
          </a:p>
        </p:txBody>
      </p:sp>
    </p:spTree>
    <p:extLst>
      <p:ext uri="{BB962C8B-B14F-4D97-AF65-F5344CB8AC3E}">
        <p14:creationId xmlns:p14="http://schemas.microsoft.com/office/powerpoint/2010/main" val="36944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BC6E-54F1-4986-B915-E3B571F06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E3C76-5660-4F89-AD3A-0C6D71318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We dare not despise the small things of the Lord.</a:t>
            </a:r>
          </a:p>
          <a:p>
            <a:pPr lvl="1"/>
            <a:r>
              <a:rPr lang="en-US" sz="2800" b="1" dirty="0"/>
              <a:t>Zechariah 4:10</a:t>
            </a:r>
          </a:p>
          <a:p>
            <a:r>
              <a:rPr lang="en-US" b="1" dirty="0"/>
              <a:t>The gospel works from within. </a:t>
            </a:r>
          </a:p>
          <a:p>
            <a:pPr lvl="1"/>
            <a:r>
              <a:rPr lang="en-US" sz="2800" b="1" dirty="0"/>
              <a:t>Matthew 13:19</a:t>
            </a:r>
          </a:p>
          <a:p>
            <a:r>
              <a:rPr lang="en-US" b="1" dirty="0"/>
              <a:t>The Kingdom grows gradually. </a:t>
            </a:r>
          </a:p>
          <a:p>
            <a:pPr lvl="1"/>
            <a:r>
              <a:rPr lang="en-US" sz="2800" b="1" dirty="0"/>
              <a:t>Romans 1:16-17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85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7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2DF7-59A0-4F10-9DCF-C86FD67A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57809"/>
            <a:ext cx="7772400" cy="189319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Parables of the Mustard Seed and the Leaven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373F8-324E-4C95-88BB-1A81D72E1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035" y="5020021"/>
            <a:ext cx="4041913" cy="1062727"/>
          </a:xfrm>
        </p:spPr>
        <p:txBody>
          <a:bodyPr>
            <a:normAutofit/>
          </a:bodyPr>
          <a:lstStyle/>
          <a:p>
            <a:r>
              <a:rPr lang="en-US" sz="3200" b="1" dirty="0"/>
              <a:t>Matthew 13:31-33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D58F37DA-B36D-46FD-8D86-7AB7A6C6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75" y="3654183"/>
            <a:ext cx="4452729" cy="2921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2B701477-05D1-4DA6-BA96-71B2E912B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584653"/>
            <a:ext cx="4591050" cy="179649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8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7C51-B6FE-4B34-96EA-A5EC06C7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The Mustard Seed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37AD1-129C-448C-A118-C1F68153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253948"/>
            <a:ext cx="3943350" cy="1923014"/>
          </a:xfrm>
        </p:spPr>
        <p:txBody>
          <a:bodyPr/>
          <a:lstStyle/>
          <a:p>
            <a:r>
              <a:rPr lang="en-US" b="1" dirty="0"/>
              <a:t>The kingdom would have a humble beginning, but would become great! </a:t>
            </a:r>
          </a:p>
        </p:txBody>
      </p:sp>
      <p:pic>
        <p:nvPicPr>
          <p:cNvPr id="4" name="Picture 6" descr="Related image">
            <a:extLst>
              <a:ext uri="{FF2B5EF4-FFF2-40B4-BE49-F238E27FC236}">
                <a16:creationId xmlns:a16="http://schemas.microsoft.com/office/drawing/2014/main" id="{A72F96D3-A36C-4D37-A888-A15B9F0D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66963"/>
            <a:ext cx="3791841" cy="148376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2510299-E561-46D1-BE92-D9B4D80BD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11" y="2366963"/>
            <a:ext cx="3810000" cy="381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8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D699-C8BD-40D1-AEF8-2511F5DDF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Nebuchadnezzar’s Dream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FC636-D8B1-44EB-AFE2-0C0E606F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Daniel 2:31-35, 44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0212BF42-432A-4C9B-82C1-83FA2870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30" y="1825625"/>
            <a:ext cx="3705104" cy="466724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1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D592-CB75-4BFD-9CCA-3B0BF39C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Leaven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4495A-9BFB-4453-813E-9CC857BC2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3638550" cy="4351338"/>
          </a:xfrm>
        </p:spPr>
        <p:txBody>
          <a:bodyPr/>
          <a:lstStyle/>
          <a:p>
            <a:r>
              <a:rPr lang="en-US" b="1" dirty="0"/>
              <a:t>The manner in which His kingdom will grow from a humble beginning to become the greatest kingdom of the world. </a:t>
            </a:r>
          </a:p>
          <a:p>
            <a:r>
              <a:rPr lang="en-US" b="1" dirty="0"/>
              <a:t>The influence of the Gospel upon this world. </a:t>
            </a:r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6E604E90-FC5D-48B2-BA41-30F96F2E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2351"/>
            <a:ext cx="4081669" cy="267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8CD90-F38F-4176-800E-B43E29267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155A1-D752-4D77-B852-E098558DD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F45A7A-5F5E-44CE-AB9F-644D9538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0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17665-786A-4281-8E39-6F6F10A38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35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104</Words>
  <Application>Microsoft Office PowerPoint</Application>
  <PresentationFormat>On-screen Show (4:3)</PresentationFormat>
  <Paragraphs>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3_Office Theme</vt:lpstr>
      <vt:lpstr>4_Office Theme</vt:lpstr>
      <vt:lpstr>PowerPoint Presentation</vt:lpstr>
      <vt:lpstr>Parables of the Mustard Seed and the Leaven</vt:lpstr>
      <vt:lpstr>The Mustard Seed</vt:lpstr>
      <vt:lpstr>Nebuchadnezzar’s Dream</vt:lpstr>
      <vt:lpstr>Leaven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Hepner</dc:creator>
  <cp:lastModifiedBy>Michael Hepner</cp:lastModifiedBy>
  <cp:revision>15</cp:revision>
  <dcterms:created xsi:type="dcterms:W3CDTF">2013-03-24T12:46:42Z</dcterms:created>
  <dcterms:modified xsi:type="dcterms:W3CDTF">2019-08-20T13:16:18Z</dcterms:modified>
</cp:coreProperties>
</file>